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60" r:id="rId2"/>
    <p:sldId id="1067" r:id="rId3"/>
    <p:sldId id="403" r:id="rId4"/>
    <p:sldId id="1068" r:id="rId5"/>
    <p:sldId id="1069" r:id="rId6"/>
    <p:sldId id="1070" r:id="rId7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/>
    <p:restoredTop sz="91744" autoAdjust="0"/>
  </p:normalViewPr>
  <p:slideViewPr>
    <p:cSldViewPr>
      <p:cViewPr varScale="1">
        <p:scale>
          <a:sx n="125" d="100"/>
          <a:sy n="125" d="100"/>
        </p:scale>
        <p:origin x="1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4/6/2020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dirty="0"/>
              <a:t>UCB CS88 Sp16 L19</a:t>
            </a: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88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55626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#20: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Data Structures: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38400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https://cs88.org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6, 2020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93E90B-5FD2-8448-B466-C1AFBD2C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29571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checkout the polls on Piazza!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Are you taking CS88 P/NP?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would you like the final?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will have an alternate time for time zones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do you want for a clobbering policy?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reminder: Private piazza posts are best, since all the staff see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09B2-2C2F-8648-9562-40A15CD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3/31/20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19EB-6A0F-EA4A-9C07-FDD96A5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UCB CS88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A6F8-0B2D-D74D-A01D-20840AC3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7689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represent lots of natural structures</a:t>
            </a:r>
          </a:p>
          <a:p>
            <a:pPr lvl="1"/>
            <a:r>
              <a:rPr lang="en-US" dirty="0"/>
              <a:t>A boss who has employees report to them</a:t>
            </a:r>
          </a:p>
          <a:p>
            <a:pPr lvl="1"/>
            <a:r>
              <a:rPr lang="en-US" dirty="0"/>
              <a:t>Courses which belong to departments, and departments which colleges in a University</a:t>
            </a:r>
          </a:p>
          <a:p>
            <a:pPr lvl="1"/>
            <a:r>
              <a:rPr lang="en-US" dirty="0"/>
              <a:t>Anything with a hierarchy, really.</a:t>
            </a:r>
          </a:p>
          <a:p>
            <a:pPr lvl="2"/>
            <a:r>
              <a:rPr lang="en-US" dirty="0"/>
              <a:t>A family tree</a:t>
            </a:r>
          </a:p>
          <a:p>
            <a:pPr lvl="2"/>
            <a:r>
              <a:rPr lang="en-US" dirty="0"/>
              <a:t>Biological taxonomies (Kingdom, Phylum….)</a:t>
            </a:r>
          </a:p>
          <a:p>
            <a:r>
              <a:rPr lang="en-US" dirty="0"/>
              <a:t>Trees give us really cool approaches for “divide and conquer”</a:t>
            </a:r>
          </a:p>
          <a:p>
            <a:pPr lvl="1"/>
            <a:r>
              <a:rPr lang="en-US" dirty="0"/>
              <a:t>Used in every computer to speed up searching for files</a:t>
            </a:r>
          </a:p>
          <a:p>
            <a:r>
              <a:rPr lang="en-US" dirty="0"/>
              <a:t>Another recursive data structure!</a:t>
            </a:r>
          </a:p>
          <a:p>
            <a:pPr lvl="1"/>
            <a:r>
              <a:rPr lang="en-US" dirty="0"/>
              <a:t>We can keep practicing recursion and working with classes</a:t>
            </a:r>
          </a:p>
          <a:p>
            <a:r>
              <a:rPr lang="en-US" dirty="0"/>
              <a:t>Trees are a simplified form of a </a:t>
            </a:r>
            <a:r>
              <a:rPr lang="en-US" i="1" dirty="0"/>
              <a:t>graph</a:t>
            </a:r>
            <a:r>
              <a:rPr lang="en-US" dirty="0"/>
              <a:t>, a tool which can help us model just about anything.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09B2-2C2F-8648-9562-40A15CD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3/31/20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19EB-6A0F-EA4A-9C07-FDD96A5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UCB CS88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A6F8-0B2D-D74D-A01D-20840AC3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6FC-9B12-D140-856A-398C370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Trees: Two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F3D-4466-F146-BE08-26E428A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searching we have been doing today is called “Depth First Search”, or DFS.</a:t>
            </a:r>
          </a:p>
          <a:p>
            <a:r>
              <a:rPr lang="en-US" dirty="0"/>
              <a:t>Recursion makes the algorithm very nice.</a:t>
            </a:r>
          </a:p>
          <a:p>
            <a:pPr lvl="1"/>
            <a:r>
              <a:rPr lang="en-US" dirty="0"/>
              <a:t>We always make a recursive call on the first branch</a:t>
            </a:r>
          </a:p>
          <a:p>
            <a:pPr lvl="1"/>
            <a:r>
              <a:rPr lang="en-US" dirty="0"/>
              <a:t>We continue </a:t>
            </a:r>
            <a:r>
              <a:rPr lang="en-US" dirty="0" err="1"/>
              <a:t>recursing</a:t>
            </a:r>
            <a:r>
              <a:rPr lang="en-US" dirty="0"/>
              <a:t> until there are no more branches</a:t>
            </a:r>
          </a:p>
          <a:p>
            <a:pPr lvl="1"/>
            <a:r>
              <a:rPr lang="en-US" dirty="0"/>
              <a:t>Then the function executes and we go back “up” a level and check out the next branch.</a:t>
            </a:r>
          </a:p>
          <a:p>
            <a:pPr lvl="1"/>
            <a:r>
              <a:rPr lang="en-US" dirty="0"/>
              <a:t>We sometimes say “popping up the stack”. The </a:t>
            </a:r>
            <a:r>
              <a:rPr lang="en-US" i="1" dirty="0"/>
              <a:t>stack</a:t>
            </a:r>
            <a:r>
              <a:rPr lang="en-US" dirty="0"/>
              <a:t> is the “stack of function calls” the computer uses to keep track of how things work, and you’ll learn about this in CS61B,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6DC0-0901-7749-BED6-4B2CDBD8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4/6/2020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9A34-86D1-3249-BA40-EE982AEE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UCB CS88 Sp16 L19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83F3-6CC3-AB43-987A-C3B14A25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8726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CBE-D2AC-B746-B9CD-C3BEC36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by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B8A-2C32-5F42-B242-854F7B7C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check out all the values of my branches before making a recursive call?</a:t>
            </a:r>
          </a:p>
          <a:p>
            <a:r>
              <a:rPr lang="en-US" dirty="0"/>
              <a:t>We call this “Breadth First Search”</a:t>
            </a:r>
          </a:p>
          <a:p>
            <a:pPr lvl="1"/>
            <a:r>
              <a:rPr lang="en-US" dirty="0"/>
              <a:t>Start broad </a:t>
            </a:r>
            <a:r>
              <a:rPr lang="en-US"/>
              <a:t>before going deeper.</a:t>
            </a:r>
          </a:p>
          <a:p>
            <a:r>
              <a:rPr lang="en-US" dirty="0"/>
              <a:t>What if we said, you just can’t use recursion. (Sometimes, CS instructors do weird things like that…)</a:t>
            </a:r>
          </a:p>
          <a:p>
            <a:r>
              <a:rPr lang="en-US" dirty="0"/>
              <a:t>This is used in practice for lots of cool things:</a:t>
            </a:r>
          </a:p>
          <a:p>
            <a:pPr lvl="1"/>
            <a:r>
              <a:rPr lang="en-US" dirty="0"/>
              <a:t>Shortest path between two items (more of a graph and not a tree, usually). Google Maps uses it for routing and the algorithms that power the internet use 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E2FC-DCCE-C34D-A013-0585C3CE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4/6/2020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F4ED-ACD3-9B4E-A8DF-7AC573A2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UCB CS88 Sp16 L19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F50D-5D26-3541-AEFD-BBAD8571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492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6B3-8227-4849-A973-6DB63E2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0C974-3C7B-5E42-99E9-86416E4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362200"/>
            <a:ext cx="3797300" cy="33397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4A12-7046-594A-AECC-A2D02045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4/6/2020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AA49-6A36-5740-B2FE-5C723745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UCB CS88 Sp16 L19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E236-61F8-6E44-9027-B0C68DA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EF371-0E9E-4D4D-9769-87C691F733A7}"/>
              </a:ext>
            </a:extLst>
          </p:cNvPr>
          <p:cNvSpPr txBox="1"/>
          <p:nvPr/>
        </p:nvSpPr>
        <p:spPr>
          <a:xfrm>
            <a:off x="598071" y="91440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how the tree is “ordered” such that the left is always less than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929470671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30022</TotalTime>
  <Pages>12</Pages>
  <Words>453</Words>
  <Application>Microsoft Macintosh PowerPoint</Application>
  <PresentationFormat>Letter Paper (8.5x11 in)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18 VAG Rounded Bold   07390</vt:lpstr>
      <vt:lpstr>Arial</vt:lpstr>
      <vt:lpstr>Helvetica</vt:lpstr>
      <vt:lpstr>Times New Roman</vt:lpstr>
      <vt:lpstr>cs162-fa14</vt:lpstr>
      <vt:lpstr> Computational Structures in Data Science</vt:lpstr>
      <vt:lpstr>Updates</vt:lpstr>
      <vt:lpstr>Why?</vt:lpstr>
      <vt:lpstr>Searching Trees: Two Strategies</vt:lpstr>
      <vt:lpstr>Searching by level</vt:lpstr>
      <vt:lpstr>Binary Search Trees</vt:lpstr>
    </vt:vector>
  </TitlesOfParts>
  <Company>University of California, Berkeley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739</cp:revision>
  <cp:lastPrinted>2020-04-10T23:01:14Z</cp:lastPrinted>
  <dcterms:created xsi:type="dcterms:W3CDTF">2009-09-09T21:17:00Z</dcterms:created>
  <dcterms:modified xsi:type="dcterms:W3CDTF">2020-04-13T00:11:03Z</dcterms:modified>
</cp:coreProperties>
</file>