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sldIdLst>
    <p:sldId id="360" r:id="rId2"/>
    <p:sldId id="277" r:id="rId3"/>
    <p:sldId id="259" r:id="rId4"/>
    <p:sldId id="260" r:id="rId5"/>
    <p:sldId id="261" r:id="rId6"/>
    <p:sldId id="402" r:id="rId7"/>
    <p:sldId id="403" r:id="rId8"/>
    <p:sldId id="262" r:id="rId9"/>
    <p:sldId id="263" r:id="rId10"/>
    <p:sldId id="264" r:id="rId11"/>
    <p:sldId id="265" r:id="rId12"/>
    <p:sldId id="266" r:id="rId13"/>
    <p:sldId id="404" r:id="rId14"/>
    <p:sldId id="268" r:id="rId15"/>
    <p:sldId id="269" r:id="rId16"/>
    <p:sldId id="271" r:id="rId17"/>
    <p:sldId id="272" r:id="rId18"/>
    <p:sldId id="405" r:id="rId19"/>
    <p:sldId id="273" r:id="rId20"/>
    <p:sldId id="274" r:id="rId21"/>
    <p:sldId id="275" r:id="rId22"/>
    <p:sldId id="276" r:id="rId23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4"/>
  </p:normalViewPr>
  <p:slideViewPr>
    <p:cSldViewPr snapToGrid="0">
      <p:cViewPr varScale="1">
        <p:scale>
          <a:sx n="124" d="100"/>
          <a:sy n="124" d="100"/>
        </p:scale>
        <p:origin x="21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29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859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2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2310007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Iterators and Generators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1171" y="2417563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17, 2020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BDC8C5B2-751B-E54D-8EB4-F09F42516A9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669C6AE-1F1F-3A42-8295-032D83BAE8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423A719E-80A1-2B48-92C1-E31BB4BB14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7DB09BEC-3F5A-734B-AE48-28CB6AD82F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185" name="Google Shape;185;p22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5DD97D54-928E-C042-8F4C-4397DD8306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33C98C2B-1AD8-7B4C-83D2-768ED13876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11262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3"/>
            <a:ext cx="5664200" cy="32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Exceptions…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allow to handle errors non-locally </a:t>
            </a:r>
            <a:br>
              <a:rPr lang="en-US" dirty="0"/>
            </a:br>
            <a:r>
              <a:rPr lang="en-US" dirty="0"/>
              <a:t>B) are objects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C) cannot happen within a catch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D) B, C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E) A, B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20092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A, B</a:t>
            </a:r>
            <a:r>
              <a:rPr lang="en-US" sz="2400" dirty="0"/>
              <a:t>) Exceptions are objects, passed through the </a:t>
            </a:r>
            <a:r>
              <a:rPr lang="en-US" sz="2400" dirty="0" err="1"/>
              <a:t>callstack</a:t>
            </a:r>
            <a:r>
              <a:rPr lang="en-US" sz="2400" dirty="0"/>
              <a:t> and they can occur any time.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42421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573314" y="330200"/>
            <a:ext cx="8037286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Iterable</a:t>
            </a:r>
            <a:r>
              <a:rPr lang="en-US" dirty="0"/>
              <a:t> - an object you can iterate over</a:t>
            </a:r>
            <a:endParaRPr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 dirty="0" err="1"/>
              <a:t>iterable</a:t>
            </a:r>
            <a:r>
              <a:rPr lang="en-US" b="0" dirty="0"/>
              <a:t>: An object capable of yielding its members one at a time.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 dirty="0"/>
              <a:t>iterator</a:t>
            </a:r>
            <a:r>
              <a:rPr lang="en-US" b="0" dirty="0"/>
              <a:t>: An object representing a stream of data.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dirty="0"/>
              <a:t>We have worked with many </a:t>
            </a:r>
            <a:r>
              <a:rPr lang="en-US" b="0" dirty="0" err="1"/>
              <a:t>iterables</a:t>
            </a:r>
            <a:r>
              <a:rPr lang="en-US" b="0" dirty="0"/>
              <a:t> as if they were sequences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A4947EFC-CDC4-CB47-BF0E-1B7EF8AB89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B0B69C8-0FB4-584F-B7F9-82BC7151A80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that return iterables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map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range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zip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These objects are not sequences.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If we want to see all of the elements at once, we need to explicitly call list() or tuple() on them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01DA61C-C61C-2746-AD2E-61C6AF637E4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6183CA49-0831-B844-A42D-8D63A3F567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/>
              <a:t>Generator</a:t>
            </a:r>
            <a:r>
              <a:rPr lang="en-US" b="0"/>
              <a:t> functions use iteration (for loops, while loops) and the yield keyword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Generator functions have no return statement, but they don’t return None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They implicitly return a generator object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Generator objects are just iterators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232" name="Google Shape;232;p27"/>
          <p:cNvSpPr/>
          <p:nvPr/>
        </p:nvSpPr>
        <p:spPr>
          <a:xfrm>
            <a:off x="2743200" y="4343400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squares(n):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</a:t>
            </a:r>
            <a:r>
              <a:rPr lang="en-US" sz="2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range(n):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yield 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-US" sz="2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EF9FED66-36D9-B44E-9854-74CB702B00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4909416C-AF5B-5C4C-BDBA-9FA77B40B8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 iteration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sp>
        <p:nvSpPr>
          <p:cNvPr id="241" name="Google Shape;241;p28"/>
          <p:cNvSpPr/>
          <p:nvPr/>
        </p:nvSpPr>
        <p:spPr>
          <a:xfrm>
            <a:off x="1066800" y="1774041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all_pairs(x):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item1 in 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item2 in 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yield(item1, item2)</a:t>
            </a:r>
            <a:endParaRPr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5D2B1DB-C648-704B-8E6E-7E51336FFB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D4701673-6518-D948-893B-39BB261527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Iterables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5D2B1DB-C648-704B-8E6E-7E51336FFB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D4701673-6518-D948-893B-39BB261527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3286316" y="2921168"/>
            <a:ext cx="2238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element in generator iterable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Iterables work because they have some "magic methods" on them. We saw magic methods when we learned about classes,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e.g., __init__, __repr__ and __str__.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 first one we see for iterables is __next__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iter( ) </a:t>
            </a:r>
            <a:r>
              <a:rPr lang="en-US" b="0"/>
              <a:t>– transforms a sequence into an iterator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BC73AF9-41E4-6748-8CCE-C22C88CB27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A6C273EE-BC41-E24F-AA62-3922E7EBCB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Statement, 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Class &amp; 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Exceptions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Iterators &amp; Generators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288" name="Google Shape;288;p3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289" name="Google Shape;289;p3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7291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Iterators – iter protocol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In order to be </a:t>
            </a:r>
            <a:r>
              <a:rPr lang="en-US" b="0" i="1"/>
              <a:t>iterable</a:t>
            </a:r>
            <a:r>
              <a:rPr lang="en-US" b="0"/>
              <a:t>, a class must implement the</a:t>
            </a:r>
            <a:r>
              <a:rPr lang="en-US"/>
              <a:t> iter 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 iterator objects themselves are required to support the following two methods, which together form the iterator protocol: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__iter__() : Return the iterator object itself. This is required to allow both containers and iterators to be used with the for and in statements.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This method returns an iterator object, Iterator can be self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__next__() : Return the next item from the container. If there are no further items, raise the StopIteration exception.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Classes get to define how they are iterated over by defining these methods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93323F84-1576-8D4D-8C2E-821BEFC7880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61C6991A-7155-2743-B3EC-3A14B3BD8F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Getitem protocol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Another way an object can behave like a sequence is </a:t>
            </a:r>
            <a:r>
              <a:rPr lang="en-US" b="0" i="1"/>
              <a:t>indexing</a:t>
            </a:r>
            <a:r>
              <a:rPr lang="en-US" b="0"/>
              <a:t>: Using square brackets “[ ]” to access specific items in an object.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Defined by special method: 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__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getitem__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(self, i)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Method returns the item at a given index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2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3201534B-C08A-224C-8EC9-29F9C40A9E1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5066EA5C-ED1C-5B43-AB83-DABA00B75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if an object is iterable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from collections.abc import Iterable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isinstance([1,2,3], Iterable)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This is more general than checking for any list of particular type, e.g., list, tuple, string...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D19EA290-3634-8A42-BBB7-C91AFE809B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10F36526-621C-164F-BEC2-5B360788BE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Review Exceptions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Sequences vs Iterables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Using iterators without generating all the data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Generator concept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Generating an iterator from iteration with 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yield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Magic methods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next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Iter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Iterators – the iter 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Getitem 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Is an object iterable?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Lazy evaluation with iterators</a:t>
            </a:r>
            <a:br>
              <a:rPr lang="en-US"/>
            </a:b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D54CD5CC-ADA4-004D-95AD-34997457FD6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C46DEBA9-773F-F543-A16B-07555ED764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F86F5750-B7FD-2E4E-AFEF-27A2D0D0AF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458D838-36B4-CF40-994C-CF4F833A33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last week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C7B5512-316E-AC43-9495-64D42A0F47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4DC138E-654E-AA4A-BF4B-1B0E8E8F547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An object is…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an instance of a class</a:t>
            </a:r>
            <a:br>
              <a:rPr lang="en-US" dirty="0"/>
            </a:br>
            <a:r>
              <a:rPr lang="en-US" dirty="0"/>
              <a:t>B) a python thing</a:t>
            </a:r>
            <a:br>
              <a:rPr lang="en-US" dirty="0"/>
            </a:br>
            <a:r>
              <a:rPr lang="en-US" dirty="0"/>
              <a:t>C) inherited from a class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A</a:t>
            </a:r>
            <a:r>
              <a:rPr lang="en-US" sz="2400" dirty="0"/>
              <a:t>) An object is an instance of a class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15298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4898656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A setter method…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constructs an object</a:t>
            </a:r>
            <a:br>
              <a:rPr lang="en-US" dirty="0"/>
            </a:br>
            <a:r>
              <a:rPr lang="en-US" dirty="0"/>
              <a:t>B) changes the internal state of an object or class</a:t>
            </a:r>
            <a:br>
              <a:rPr lang="en-US" dirty="0"/>
            </a:br>
            <a:r>
              <a:rPr lang="en-US" dirty="0"/>
              <a:t>C) is required by Python to access variables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20092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</a:t>
            </a:r>
            <a:r>
              <a:rPr lang="en-US" sz="2400" dirty="0"/>
              <a:t>) Changes the internal state of an object or class by allowing access to a private variable.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37887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90542F6-3EB0-5042-8F41-832A89E2D9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89099D6-62DA-0847-AC7D-CCAB2E5DC8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157" name="Google Shape;157;p19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575BB067-FD2B-7C49-8F66-E190D67FD5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0306BCDE-F843-874F-9F84-3961AD71EA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1297</Words>
  <Application>Microsoft Macintosh PowerPoint</Application>
  <PresentationFormat>On-screen Show (4:3)</PresentationFormat>
  <Paragraphs>239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Helvetica Neue</vt:lpstr>
      <vt:lpstr>ＭＳ Ｐゴシック</vt:lpstr>
      <vt:lpstr>18 VAG Rounded Bold   07390</vt:lpstr>
      <vt:lpstr>Times New Roman</vt:lpstr>
      <vt:lpstr>Courier</vt:lpstr>
      <vt:lpstr>Arial</vt:lpstr>
      <vt:lpstr>cs162-fa14</vt:lpstr>
      <vt:lpstr> Computational Structures in Data Science</vt:lpstr>
      <vt:lpstr>Computational Concepts Toolbox</vt:lpstr>
      <vt:lpstr>Today:</vt:lpstr>
      <vt:lpstr>Key concepts to take forward</vt:lpstr>
      <vt:lpstr>Summary of last week</vt:lpstr>
      <vt:lpstr>Mind Refresher 1</vt:lpstr>
      <vt:lpstr>Mind Refresher 2</vt:lpstr>
      <vt:lpstr>Exception (read 3.3)</vt:lpstr>
      <vt:lpstr>Handling Errors – try / except</vt:lpstr>
      <vt:lpstr>Types of exceptions</vt:lpstr>
      <vt:lpstr>Demo</vt:lpstr>
      <vt:lpstr>Exceptions are Classes</vt:lpstr>
      <vt:lpstr>Mind Refresher 3</vt:lpstr>
      <vt:lpstr>Iterable - an object you can iterate over</vt:lpstr>
      <vt:lpstr>Functions that return iterables</vt:lpstr>
      <vt:lpstr>Generators: turning iteration into an iterable</vt:lpstr>
      <vt:lpstr>Nest iteration</vt:lpstr>
      <vt:lpstr>Iterables</vt:lpstr>
      <vt:lpstr>Next element in generator iterable</vt:lpstr>
      <vt:lpstr>Iterators – iter protocol</vt:lpstr>
      <vt:lpstr>Getitem protocol</vt:lpstr>
      <vt:lpstr>Determining if an object is iterable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Microsoft Office User</cp:lastModifiedBy>
  <cp:revision>19</cp:revision>
  <dcterms:modified xsi:type="dcterms:W3CDTF">2020-04-20T08:25:38Z</dcterms:modified>
</cp:coreProperties>
</file>