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9BD"/>
    <a:srgbClr val="934BC9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12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52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EAEA-DB27-42A8-A63C-9DA7F599016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078998-6BC3-4BFE-8773-B3E410F9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3EC7A-5FED-4BB0-ADFB-7E27B67378D3}"/>
              </a:ext>
            </a:extLst>
          </p:cNvPr>
          <p:cNvSpPr txBox="1"/>
          <p:nvPr/>
        </p:nvSpPr>
        <p:spPr>
          <a:xfrm>
            <a:off x="543950" y="1702192"/>
            <a:ext cx="1133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" panose="020B0502040204020203" pitchFamily="34" charset="0"/>
              </a:rPr>
              <a:t>Fundamentals of Game Theory</a:t>
            </a:r>
          </a:p>
          <a:p>
            <a:pPr algn="ctr"/>
            <a:r>
              <a:rPr lang="en-US" sz="6000" dirty="0">
                <a:latin typeface="Bahnschrift" panose="020B0502040204020203" pitchFamily="34" charset="0"/>
              </a:rPr>
              <a:t>A senior project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3FAFF-B7C7-45BB-A6A4-89F3D088246C}"/>
              </a:ext>
            </a:extLst>
          </p:cNvPr>
          <p:cNvSpPr txBox="1"/>
          <p:nvPr/>
        </p:nvSpPr>
        <p:spPr>
          <a:xfrm>
            <a:off x="3756074" y="4556146"/>
            <a:ext cx="623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By:  Shreya Kumar</a:t>
            </a:r>
          </a:p>
        </p:txBody>
      </p:sp>
    </p:spTree>
    <p:extLst>
      <p:ext uri="{BB962C8B-B14F-4D97-AF65-F5344CB8AC3E}">
        <p14:creationId xmlns:p14="http://schemas.microsoft.com/office/powerpoint/2010/main" val="279019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23DC-A205-4240-A864-2285BF9FCEB9}"/>
              </a:ext>
            </a:extLst>
          </p:cNvPr>
          <p:cNvSpPr txBox="1"/>
          <p:nvPr/>
        </p:nvSpPr>
        <p:spPr>
          <a:xfrm>
            <a:off x="1678744" y="430046"/>
            <a:ext cx="9762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About the </a:t>
            </a:r>
            <a:r>
              <a:rPr lang="en-US" sz="4000" dirty="0">
                <a:latin typeface="Bahnschrift" panose="020B0502040204020203" pitchFamily="34" charset="0"/>
              </a:rPr>
              <a:t>Project</a:t>
            </a:r>
            <a:r>
              <a:rPr lang="en-US" sz="36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0884-2A89-45C9-92FC-F8F5E1CF423F}"/>
              </a:ext>
            </a:extLst>
          </p:cNvPr>
          <p:cNvSpPr txBox="1"/>
          <p:nvPr/>
        </p:nvSpPr>
        <p:spPr>
          <a:xfrm>
            <a:off x="1097278" y="1195753"/>
            <a:ext cx="9997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A multi-page static website that allows users to understand the concepts of game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A combination of theoretical information and scenarios that users can interact with to see how each move by the player affects the outcome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 Will consist of 4 interlinked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The main page explaining the fundamentals, next page talking about the different types of “games”, scenarios and factors affecting scenarios</a:t>
            </a:r>
          </a:p>
        </p:txBody>
      </p:sp>
    </p:spTree>
    <p:extLst>
      <p:ext uri="{BB962C8B-B14F-4D97-AF65-F5344CB8AC3E}">
        <p14:creationId xmlns:p14="http://schemas.microsoft.com/office/powerpoint/2010/main" val="90574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0B922-D289-4BB4-BCAE-FFB6960DE6D0}"/>
              </a:ext>
            </a:extLst>
          </p:cNvPr>
          <p:cNvSpPr txBox="1"/>
          <p:nvPr/>
        </p:nvSpPr>
        <p:spPr>
          <a:xfrm>
            <a:off x="1615440" y="562707"/>
            <a:ext cx="896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Deliverables</a:t>
            </a:r>
            <a:r>
              <a:rPr lang="en-US" sz="44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DE927-5655-4E10-8CB7-8A38862799A7}"/>
              </a:ext>
            </a:extLst>
          </p:cNvPr>
          <p:cNvSpPr txBox="1"/>
          <p:nvPr/>
        </p:nvSpPr>
        <p:spPr>
          <a:xfrm>
            <a:off x="1266092" y="1575582"/>
            <a:ext cx="9791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Main website with 4 sections and interactive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 style guide with information on layout of each website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97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523B7-5E38-4136-BE7D-8DE1DD5D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0" y="2467580"/>
            <a:ext cx="2745476" cy="1640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3B14D-9F57-4227-9AD7-69B5B8FC6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79" y="1964877"/>
            <a:ext cx="2533147" cy="2543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61220-8E9E-4D8E-B97D-D97708075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73" y="4318942"/>
            <a:ext cx="1660010" cy="225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811CA-F756-4D3C-8E18-0B5BDE4A6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68" y="450167"/>
            <a:ext cx="2855988" cy="119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8422E-C467-443D-B4C2-8455CC8EC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96" y="4314299"/>
            <a:ext cx="2543701" cy="2543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FB2969-044D-4EE3-BF09-296097DCD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4" y="280247"/>
            <a:ext cx="2827009" cy="19577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9EF375-C0AF-4DBD-A0B2-8493A1213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53" y="19648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7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A0656-944E-4F61-98D5-549EA21E5A95}"/>
              </a:ext>
            </a:extLst>
          </p:cNvPr>
          <p:cNvSpPr txBox="1"/>
          <p:nvPr/>
        </p:nvSpPr>
        <p:spPr>
          <a:xfrm>
            <a:off x="1603718" y="548641"/>
            <a:ext cx="873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Proposed Timeline: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7CF8-FB9D-4B00-B37B-D5F87E6F8BAA}"/>
              </a:ext>
            </a:extLst>
          </p:cNvPr>
          <p:cNvSpPr txBox="1"/>
          <p:nvPr/>
        </p:nvSpPr>
        <p:spPr>
          <a:xfrm>
            <a:off x="1111348" y="1463040"/>
            <a:ext cx="10607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March – Complete sections 1, 2 of website along with style guide, Potentially work on section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April – Complete section 3, 4 and begin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May -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587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DBCF8-8DB6-4ECF-B661-B69836F0AC27}"/>
              </a:ext>
            </a:extLst>
          </p:cNvPr>
          <p:cNvSpPr txBox="1"/>
          <p:nvPr/>
        </p:nvSpPr>
        <p:spPr>
          <a:xfrm>
            <a:off x="3329354" y="2255332"/>
            <a:ext cx="7399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ahnschrift" panose="020B0502040204020203" pitchFamily="34" charset="0"/>
              </a:rPr>
              <a:t>Questions</a:t>
            </a:r>
            <a:r>
              <a:rPr lang="en-US" sz="4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9741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shreyak@ksu.edu</dc:creator>
  <cp:lastModifiedBy>shreyak@ksu.edu</cp:lastModifiedBy>
  <cp:revision>8</cp:revision>
  <dcterms:created xsi:type="dcterms:W3CDTF">2018-02-26T02:59:17Z</dcterms:created>
  <dcterms:modified xsi:type="dcterms:W3CDTF">2018-02-26T18:11:20Z</dcterms:modified>
</cp:coreProperties>
</file>