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FE28490-0C0F-448D-8A55-EFF5EAFD94F2}" type="datetimeFigureOut">
              <a:rPr lang="en-US" smtClean="0"/>
              <a:t>4/16/2018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68374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26288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372049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D6EE08-1592-4D11-91F0-2BD4B11027F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4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4275811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E28490-0C0F-448D-8A55-EFF5EAFD94F2}"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326512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E28490-0C0F-448D-8A55-EFF5EAFD94F2}"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645041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28490-0C0F-448D-8A55-EFF5EAFD94F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3945836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FE28490-0C0F-448D-8A55-EFF5EAFD94F2}" type="datetimeFigureOut">
              <a:rPr lang="en-US" smtClean="0"/>
              <a:t>4/16/2018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48124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28490-0C0F-448D-8A55-EFF5EAFD94F2}" type="datetimeFigureOut">
              <a:rPr lang="en-US" smtClean="0"/>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83003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FE28490-0C0F-448D-8A55-EFF5EAFD94F2}" type="datetimeFigureOut">
              <a:rPr lang="en-US" smtClean="0"/>
              <a:t>4/16/2018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88826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54024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28490-0C0F-448D-8A55-EFF5EAFD94F2}" type="datetimeFigureOut">
              <a:rPr lang="en-US" smtClean="0"/>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814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28490-0C0F-448D-8A55-EFF5EAFD94F2}" type="datetimeFigureOut">
              <a:rPr lang="en-US" smtClean="0"/>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93699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28490-0C0F-448D-8A55-EFF5EAFD94F2}" type="datetimeFigureOut">
              <a:rPr lang="en-US" smtClean="0"/>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117456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331204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E28490-0C0F-448D-8A55-EFF5EAFD94F2}" type="datetimeFigureOut">
              <a:rPr lang="en-US" smtClean="0"/>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6EE08-1592-4D11-91F0-2BD4B11027FD}" type="slidenum">
              <a:rPr lang="en-US" smtClean="0"/>
              <a:t>‹#›</a:t>
            </a:fld>
            <a:endParaRPr lang="en-US"/>
          </a:p>
        </p:txBody>
      </p:sp>
    </p:spTree>
    <p:extLst>
      <p:ext uri="{BB962C8B-B14F-4D97-AF65-F5344CB8AC3E}">
        <p14:creationId xmlns:p14="http://schemas.microsoft.com/office/powerpoint/2010/main" val="226909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E28490-0C0F-448D-8A55-EFF5EAFD94F2}" type="datetimeFigureOut">
              <a:rPr lang="en-US" smtClean="0"/>
              <a:t>4/16/2018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D6EE08-1592-4D11-91F0-2BD4B11027FD}" type="slidenum">
              <a:rPr lang="en-US" smtClean="0"/>
              <a:t>‹#›</a:t>
            </a:fld>
            <a:endParaRPr lang="en-US"/>
          </a:p>
        </p:txBody>
      </p:sp>
    </p:spTree>
    <p:extLst>
      <p:ext uri="{BB962C8B-B14F-4D97-AF65-F5344CB8AC3E}">
        <p14:creationId xmlns:p14="http://schemas.microsoft.com/office/powerpoint/2010/main" val="339070580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4FC1-AD1B-40F3-BA37-35DBE8300741}"/>
              </a:ext>
            </a:extLst>
          </p:cNvPr>
          <p:cNvSpPr>
            <a:spLocks noGrp="1"/>
          </p:cNvSpPr>
          <p:nvPr>
            <p:ph type="ctrTitle"/>
          </p:nvPr>
        </p:nvSpPr>
        <p:spPr>
          <a:xfrm>
            <a:off x="795131" y="2663687"/>
            <a:ext cx="10992678" cy="846276"/>
          </a:xfrm>
        </p:spPr>
        <p:txBody>
          <a:bodyPr>
            <a:normAutofit fontScale="90000"/>
          </a:bodyPr>
          <a:lstStyle/>
          <a:p>
            <a:r>
              <a:rPr lang="en-US" dirty="0"/>
              <a:t>Interactive Game Theory Webapp</a:t>
            </a:r>
          </a:p>
        </p:txBody>
      </p:sp>
      <p:sp>
        <p:nvSpPr>
          <p:cNvPr id="3" name="Subtitle 2">
            <a:extLst>
              <a:ext uri="{FF2B5EF4-FFF2-40B4-BE49-F238E27FC236}">
                <a16:creationId xmlns:a16="http://schemas.microsoft.com/office/drawing/2014/main" id="{02E13A70-06D5-442B-926C-CBF4A5B4A68B}"/>
              </a:ext>
            </a:extLst>
          </p:cNvPr>
          <p:cNvSpPr>
            <a:spLocks noGrp="1"/>
          </p:cNvSpPr>
          <p:nvPr>
            <p:ph type="subTitle" idx="1"/>
          </p:nvPr>
        </p:nvSpPr>
        <p:spPr>
          <a:xfrm>
            <a:off x="4432852" y="3819796"/>
            <a:ext cx="2852531" cy="434974"/>
          </a:xfrm>
        </p:spPr>
        <p:txBody>
          <a:bodyPr>
            <a:normAutofit lnSpcReduction="10000"/>
          </a:bodyPr>
          <a:lstStyle/>
          <a:p>
            <a:r>
              <a:rPr lang="en-US" sz="2800" dirty="0">
                <a:solidFill>
                  <a:schemeClr val="bg1"/>
                </a:solidFill>
              </a:rPr>
              <a:t>Shreya Kumar</a:t>
            </a:r>
          </a:p>
        </p:txBody>
      </p:sp>
    </p:spTree>
    <p:extLst>
      <p:ext uri="{BB962C8B-B14F-4D97-AF65-F5344CB8AC3E}">
        <p14:creationId xmlns:p14="http://schemas.microsoft.com/office/powerpoint/2010/main" val="266196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8398-044C-46F1-8C21-027A18808CD8}"/>
              </a:ext>
            </a:extLst>
          </p:cNvPr>
          <p:cNvSpPr>
            <a:spLocks noGrp="1"/>
          </p:cNvSpPr>
          <p:nvPr>
            <p:ph type="title"/>
          </p:nvPr>
        </p:nvSpPr>
        <p:spPr>
          <a:xfrm>
            <a:off x="500269" y="883643"/>
            <a:ext cx="8610600" cy="1293028"/>
          </a:xfrm>
        </p:spPr>
        <p:txBody>
          <a:bodyPr/>
          <a:lstStyle/>
          <a:p>
            <a:r>
              <a:rPr lang="en-US" dirty="0"/>
              <a:t>Project Description</a:t>
            </a:r>
          </a:p>
        </p:txBody>
      </p:sp>
      <p:sp>
        <p:nvSpPr>
          <p:cNvPr id="3" name="Content Placeholder 2">
            <a:extLst>
              <a:ext uri="{FF2B5EF4-FFF2-40B4-BE49-F238E27FC236}">
                <a16:creationId xmlns:a16="http://schemas.microsoft.com/office/drawing/2014/main" id="{6443134C-7E38-46F5-8F84-EDDC634CC7F2}"/>
              </a:ext>
            </a:extLst>
          </p:cNvPr>
          <p:cNvSpPr>
            <a:spLocks noGrp="1"/>
          </p:cNvSpPr>
          <p:nvPr>
            <p:ph idx="1"/>
          </p:nvPr>
        </p:nvSpPr>
        <p:spPr>
          <a:xfrm>
            <a:off x="387626" y="2490644"/>
            <a:ext cx="11459818" cy="3999609"/>
          </a:xfrm>
        </p:spPr>
        <p:txBody>
          <a:bodyPr>
            <a:normAutofit/>
          </a:bodyPr>
          <a:lstStyle/>
          <a:p>
            <a:r>
              <a:rPr lang="en-US" sz="2400" dirty="0"/>
              <a:t>Webapp that introduces user to concepts of game theory, then provides the user with multiple scenarios where they can interact with different options depending on the scenario</a:t>
            </a:r>
          </a:p>
          <a:p>
            <a:r>
              <a:rPr lang="en-US" sz="2400" dirty="0"/>
              <a:t>Explores concepts like Dominant Strategy, No sum and zero sum games within game theory</a:t>
            </a:r>
          </a:p>
          <a:p>
            <a:r>
              <a:rPr lang="en-US" sz="2400" dirty="0"/>
              <a:t>Provides user with applications of game theory within computer science and additional resources with more information</a:t>
            </a:r>
          </a:p>
          <a:p>
            <a:endParaRPr lang="en-US" sz="2400" dirty="0"/>
          </a:p>
        </p:txBody>
      </p:sp>
    </p:spTree>
    <p:extLst>
      <p:ext uri="{BB962C8B-B14F-4D97-AF65-F5344CB8AC3E}">
        <p14:creationId xmlns:p14="http://schemas.microsoft.com/office/powerpoint/2010/main" val="275025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2040-98CE-4161-AFC6-7EA91D94A9D3}"/>
              </a:ext>
            </a:extLst>
          </p:cNvPr>
          <p:cNvSpPr>
            <a:spLocks noGrp="1"/>
          </p:cNvSpPr>
          <p:nvPr>
            <p:ph type="title"/>
          </p:nvPr>
        </p:nvSpPr>
        <p:spPr>
          <a:xfrm>
            <a:off x="-1318591" y="893582"/>
            <a:ext cx="8610600" cy="1293028"/>
          </a:xfrm>
        </p:spPr>
        <p:txBody>
          <a:bodyPr/>
          <a:lstStyle/>
          <a:p>
            <a:r>
              <a:rPr lang="en-US" dirty="0"/>
              <a:t>Features</a:t>
            </a:r>
          </a:p>
        </p:txBody>
      </p:sp>
      <p:sp>
        <p:nvSpPr>
          <p:cNvPr id="3" name="Content Placeholder 2">
            <a:extLst>
              <a:ext uri="{FF2B5EF4-FFF2-40B4-BE49-F238E27FC236}">
                <a16:creationId xmlns:a16="http://schemas.microsoft.com/office/drawing/2014/main" id="{8ED78FEA-131D-4D49-9F11-7C19916BEFD7}"/>
              </a:ext>
            </a:extLst>
          </p:cNvPr>
          <p:cNvSpPr>
            <a:spLocks noGrp="1"/>
          </p:cNvSpPr>
          <p:nvPr>
            <p:ph idx="1"/>
          </p:nvPr>
        </p:nvSpPr>
        <p:spPr>
          <a:xfrm>
            <a:off x="321754" y="2371374"/>
            <a:ext cx="10800131" cy="3711374"/>
          </a:xfrm>
        </p:spPr>
        <p:txBody>
          <a:bodyPr>
            <a:normAutofit/>
          </a:bodyPr>
          <a:lstStyle/>
          <a:p>
            <a:r>
              <a:rPr lang="en-US" sz="2800" dirty="0"/>
              <a:t>Home/About Page</a:t>
            </a:r>
          </a:p>
          <a:p>
            <a:r>
              <a:rPr lang="en-US" sz="2800" dirty="0"/>
              <a:t>Types of “Games”</a:t>
            </a:r>
          </a:p>
          <a:p>
            <a:r>
              <a:rPr lang="en-US" sz="2800" dirty="0"/>
              <a:t>Scenarios</a:t>
            </a:r>
          </a:p>
          <a:p>
            <a:r>
              <a:rPr lang="en-US" sz="2800" dirty="0"/>
              <a:t>External Factors</a:t>
            </a:r>
          </a:p>
          <a:p>
            <a:r>
              <a:rPr lang="en-US" sz="2800" dirty="0"/>
              <a:t>Additional Sources</a:t>
            </a:r>
          </a:p>
        </p:txBody>
      </p:sp>
    </p:spTree>
    <p:extLst>
      <p:ext uri="{BB962C8B-B14F-4D97-AF65-F5344CB8AC3E}">
        <p14:creationId xmlns:p14="http://schemas.microsoft.com/office/powerpoint/2010/main" val="184686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165C-9A13-4CAC-AF25-E0BD60D6953E}"/>
              </a:ext>
            </a:extLst>
          </p:cNvPr>
          <p:cNvSpPr>
            <a:spLocks noGrp="1"/>
          </p:cNvSpPr>
          <p:nvPr>
            <p:ph type="title"/>
          </p:nvPr>
        </p:nvSpPr>
        <p:spPr>
          <a:xfrm>
            <a:off x="-1180990" y="459314"/>
            <a:ext cx="8610600" cy="1293028"/>
          </a:xfrm>
        </p:spPr>
        <p:txBody>
          <a:bodyPr/>
          <a:lstStyle/>
          <a:p>
            <a:r>
              <a:rPr lang="en-US" dirty="0"/>
              <a:t>HOME Page</a:t>
            </a:r>
          </a:p>
        </p:txBody>
      </p:sp>
      <p:pic>
        <p:nvPicPr>
          <p:cNvPr id="7" name="Picture 6">
            <a:extLst>
              <a:ext uri="{FF2B5EF4-FFF2-40B4-BE49-F238E27FC236}">
                <a16:creationId xmlns:a16="http://schemas.microsoft.com/office/drawing/2014/main" id="{DDA01E6B-4A36-445B-B7C9-5C9F89BC26E5}"/>
              </a:ext>
            </a:extLst>
          </p:cNvPr>
          <p:cNvPicPr>
            <a:picLocks noChangeAspect="1"/>
          </p:cNvPicPr>
          <p:nvPr/>
        </p:nvPicPr>
        <p:blipFill>
          <a:blip r:embed="rId2"/>
          <a:stretch>
            <a:fillRect/>
          </a:stretch>
        </p:blipFill>
        <p:spPr>
          <a:xfrm>
            <a:off x="1391010" y="1613194"/>
            <a:ext cx="8861930" cy="4758672"/>
          </a:xfrm>
          <a:prstGeom prst="rect">
            <a:avLst/>
          </a:prstGeom>
        </p:spPr>
      </p:pic>
    </p:spTree>
    <p:extLst>
      <p:ext uri="{BB962C8B-B14F-4D97-AF65-F5344CB8AC3E}">
        <p14:creationId xmlns:p14="http://schemas.microsoft.com/office/powerpoint/2010/main" val="349717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3205-0895-4376-9E4F-61397058A926}"/>
              </a:ext>
            </a:extLst>
          </p:cNvPr>
          <p:cNvSpPr>
            <a:spLocks noGrp="1"/>
          </p:cNvSpPr>
          <p:nvPr>
            <p:ph type="title"/>
          </p:nvPr>
        </p:nvSpPr>
        <p:spPr>
          <a:xfrm>
            <a:off x="2895600" y="332572"/>
            <a:ext cx="8610600" cy="1293028"/>
          </a:xfrm>
        </p:spPr>
        <p:txBody>
          <a:bodyPr/>
          <a:lstStyle/>
          <a:p>
            <a:r>
              <a:rPr lang="en-US" dirty="0"/>
              <a:t>Mockup - Scenarios</a:t>
            </a:r>
          </a:p>
        </p:txBody>
      </p:sp>
      <p:pic>
        <p:nvPicPr>
          <p:cNvPr id="4" name="Picture 3">
            <a:extLst>
              <a:ext uri="{FF2B5EF4-FFF2-40B4-BE49-F238E27FC236}">
                <a16:creationId xmlns:a16="http://schemas.microsoft.com/office/drawing/2014/main" id="{96E01403-025D-4079-BE69-8C3B4B092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12" y="1625600"/>
            <a:ext cx="4761948" cy="4927600"/>
          </a:xfrm>
          <a:prstGeom prst="rect">
            <a:avLst/>
          </a:prstGeom>
        </p:spPr>
      </p:pic>
      <p:sp>
        <p:nvSpPr>
          <p:cNvPr id="5" name="TextBox 4">
            <a:extLst>
              <a:ext uri="{FF2B5EF4-FFF2-40B4-BE49-F238E27FC236}">
                <a16:creationId xmlns:a16="http://schemas.microsoft.com/office/drawing/2014/main" id="{C279D0E7-C164-49C9-B3F9-53ABDB16F2FD}"/>
              </a:ext>
            </a:extLst>
          </p:cNvPr>
          <p:cNvSpPr txBox="1"/>
          <p:nvPr/>
        </p:nvSpPr>
        <p:spPr>
          <a:xfrm>
            <a:off x="6033052" y="1779104"/>
            <a:ext cx="4492487" cy="1754326"/>
          </a:xfrm>
          <a:prstGeom prst="rect">
            <a:avLst/>
          </a:prstGeom>
          <a:noFill/>
        </p:spPr>
        <p:txBody>
          <a:bodyPr wrap="square" rtlCol="0">
            <a:spAutoFit/>
          </a:bodyPr>
          <a:lstStyle/>
          <a:p>
            <a:r>
              <a:rPr lang="en-US" dirty="0"/>
              <a:t>Each option outlined in these scenarios is a different way to approach a game and when the user selects a particular options they get an explanation of how it would play out.</a:t>
            </a:r>
          </a:p>
        </p:txBody>
      </p:sp>
      <p:sp>
        <p:nvSpPr>
          <p:cNvPr id="6" name="TextBox 5">
            <a:extLst>
              <a:ext uri="{FF2B5EF4-FFF2-40B4-BE49-F238E27FC236}">
                <a16:creationId xmlns:a16="http://schemas.microsoft.com/office/drawing/2014/main" id="{CE188D9A-5D9D-4F16-843A-4EC9608D03AC}"/>
              </a:ext>
            </a:extLst>
          </p:cNvPr>
          <p:cNvSpPr txBox="1"/>
          <p:nvPr/>
        </p:nvSpPr>
        <p:spPr>
          <a:xfrm>
            <a:off x="6162261" y="3806687"/>
            <a:ext cx="3955774" cy="2308324"/>
          </a:xfrm>
          <a:prstGeom prst="rect">
            <a:avLst/>
          </a:prstGeom>
          <a:noFill/>
        </p:spPr>
        <p:txBody>
          <a:bodyPr wrap="square" rtlCol="0">
            <a:spAutoFit/>
          </a:bodyPr>
          <a:lstStyle/>
          <a:p>
            <a:r>
              <a:rPr lang="en-US" dirty="0"/>
              <a:t>There will be about 5-6 scenarios including some well-known ones like the Prisoner's dilemma. </a:t>
            </a:r>
          </a:p>
          <a:p>
            <a:endParaRPr lang="en-US" dirty="0"/>
          </a:p>
          <a:p>
            <a:r>
              <a:rPr lang="en-US" dirty="0"/>
              <a:t>I will also be creating scenarios of my own to include in this page to give a variation in the difficulty of the scenarios listed</a:t>
            </a:r>
          </a:p>
        </p:txBody>
      </p:sp>
    </p:spTree>
    <p:extLst>
      <p:ext uri="{BB962C8B-B14F-4D97-AF65-F5344CB8AC3E}">
        <p14:creationId xmlns:p14="http://schemas.microsoft.com/office/powerpoint/2010/main" val="312186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8DAF-6403-4B10-8C00-FDA5DB842286}"/>
              </a:ext>
            </a:extLst>
          </p:cNvPr>
          <p:cNvSpPr>
            <a:spLocks noGrp="1"/>
          </p:cNvSpPr>
          <p:nvPr>
            <p:ph type="title"/>
          </p:nvPr>
        </p:nvSpPr>
        <p:spPr>
          <a:xfrm>
            <a:off x="3203713" y="556591"/>
            <a:ext cx="8610600" cy="1293028"/>
          </a:xfrm>
        </p:spPr>
        <p:txBody>
          <a:bodyPr/>
          <a:lstStyle/>
          <a:p>
            <a:r>
              <a:rPr lang="en-US" dirty="0"/>
              <a:t>Mockup – External Factors</a:t>
            </a:r>
          </a:p>
        </p:txBody>
      </p:sp>
      <p:pic>
        <p:nvPicPr>
          <p:cNvPr id="4" name="Picture 3">
            <a:extLst>
              <a:ext uri="{FF2B5EF4-FFF2-40B4-BE49-F238E27FC236}">
                <a16:creationId xmlns:a16="http://schemas.microsoft.com/office/drawing/2014/main" id="{B0BD55B3-A88D-4B7D-B5BC-385B26354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140" y="1749286"/>
            <a:ext cx="4795914" cy="4694829"/>
          </a:xfrm>
          <a:prstGeom prst="rect">
            <a:avLst/>
          </a:prstGeom>
        </p:spPr>
      </p:pic>
      <p:sp>
        <p:nvSpPr>
          <p:cNvPr id="5" name="TextBox 4">
            <a:extLst>
              <a:ext uri="{FF2B5EF4-FFF2-40B4-BE49-F238E27FC236}">
                <a16:creationId xmlns:a16="http://schemas.microsoft.com/office/drawing/2014/main" id="{55D2330C-3B89-4F0B-B300-A2FFDCB70692}"/>
              </a:ext>
            </a:extLst>
          </p:cNvPr>
          <p:cNvSpPr txBox="1"/>
          <p:nvPr/>
        </p:nvSpPr>
        <p:spPr>
          <a:xfrm>
            <a:off x="5455209" y="1790925"/>
            <a:ext cx="5088835" cy="1477328"/>
          </a:xfrm>
          <a:prstGeom prst="rect">
            <a:avLst/>
          </a:prstGeom>
          <a:noFill/>
        </p:spPr>
        <p:txBody>
          <a:bodyPr wrap="square" rtlCol="0">
            <a:spAutoFit/>
          </a:bodyPr>
          <a:lstStyle/>
          <a:p>
            <a:r>
              <a:rPr lang="en-US" dirty="0"/>
              <a:t>For each external factor shown in the page, there will be a toggle bar that the user than change to see how each situation will be affected with more/less influence of the external factor </a:t>
            </a:r>
          </a:p>
        </p:txBody>
      </p:sp>
      <p:sp>
        <p:nvSpPr>
          <p:cNvPr id="6" name="TextBox 5">
            <a:extLst>
              <a:ext uri="{FF2B5EF4-FFF2-40B4-BE49-F238E27FC236}">
                <a16:creationId xmlns:a16="http://schemas.microsoft.com/office/drawing/2014/main" id="{454EC22C-CB63-480B-B156-A5240F111C89}"/>
              </a:ext>
            </a:extLst>
          </p:cNvPr>
          <p:cNvSpPr txBox="1"/>
          <p:nvPr/>
        </p:nvSpPr>
        <p:spPr>
          <a:xfrm>
            <a:off x="5595730" y="3518452"/>
            <a:ext cx="4948314" cy="2031325"/>
          </a:xfrm>
          <a:prstGeom prst="rect">
            <a:avLst/>
          </a:prstGeom>
          <a:noFill/>
        </p:spPr>
        <p:txBody>
          <a:bodyPr wrap="square" rtlCol="0">
            <a:spAutoFit/>
          </a:bodyPr>
          <a:lstStyle/>
          <a:p>
            <a:r>
              <a:rPr lang="en-US" dirty="0"/>
              <a:t>For example if Factor 1 is information</a:t>
            </a:r>
          </a:p>
          <a:p>
            <a:r>
              <a:rPr lang="en-US" dirty="0"/>
              <a:t>There is a description of how having full and complete information changes the game for all players and the slider can be used to see how players can interact if there is perfect information, imperfect information or no information</a:t>
            </a:r>
          </a:p>
        </p:txBody>
      </p:sp>
    </p:spTree>
    <p:extLst>
      <p:ext uri="{BB962C8B-B14F-4D97-AF65-F5344CB8AC3E}">
        <p14:creationId xmlns:p14="http://schemas.microsoft.com/office/powerpoint/2010/main" val="134128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8C48-8B37-4678-A75C-0C017D663D3A}"/>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DE0A8F53-1EEB-4349-9E30-E217CFFD9949}"/>
              </a:ext>
            </a:extLst>
          </p:cNvPr>
          <p:cNvSpPr>
            <a:spLocks noGrp="1"/>
          </p:cNvSpPr>
          <p:nvPr>
            <p:ph idx="1"/>
          </p:nvPr>
        </p:nvSpPr>
        <p:spPr>
          <a:xfrm>
            <a:off x="487017" y="1928192"/>
            <a:ext cx="10634870" cy="4224129"/>
          </a:xfrm>
        </p:spPr>
        <p:txBody>
          <a:bodyPr>
            <a:normAutofit/>
          </a:bodyPr>
          <a:lstStyle/>
          <a:p>
            <a:pPr>
              <a:buFont typeface="Wingdings" panose="05000000000000000000" pitchFamily="2" charset="2"/>
              <a:buChar char="Ø"/>
            </a:pPr>
            <a:r>
              <a:rPr lang="en-US" sz="2400" b="1" dirty="0"/>
              <a:t>April 1-15</a:t>
            </a:r>
          </a:p>
          <a:p>
            <a:pPr marL="0" indent="0">
              <a:buNone/>
            </a:pPr>
            <a:r>
              <a:rPr lang="en-US" sz="2400" dirty="0"/>
              <a:t>	Write the scenarios (4-5) </a:t>
            </a:r>
          </a:p>
          <a:p>
            <a:pPr marL="0" indent="0">
              <a:buNone/>
            </a:pPr>
            <a:r>
              <a:rPr lang="en-US" sz="2400" dirty="0"/>
              <a:t>	This will be the mot important page of the project</a:t>
            </a:r>
          </a:p>
          <a:p>
            <a:pPr>
              <a:buFont typeface="Wingdings" panose="05000000000000000000" pitchFamily="2" charset="2"/>
              <a:buChar char="Ø"/>
            </a:pPr>
            <a:r>
              <a:rPr lang="en-US" sz="2400" b="1" dirty="0"/>
              <a:t>April 15 – 30</a:t>
            </a:r>
          </a:p>
          <a:p>
            <a:pPr marL="0" indent="0">
              <a:buNone/>
            </a:pPr>
            <a:r>
              <a:rPr lang="en-US" sz="2400" dirty="0"/>
              <a:t>	Work on External Factors page</a:t>
            </a:r>
          </a:p>
          <a:p>
            <a:pPr>
              <a:buFont typeface="Wingdings" panose="05000000000000000000" pitchFamily="2" charset="2"/>
              <a:buChar char="Ø"/>
            </a:pPr>
            <a:r>
              <a:rPr lang="en-US" sz="2400" b="1" dirty="0"/>
              <a:t>May 1-10</a:t>
            </a:r>
          </a:p>
          <a:p>
            <a:pPr marL="0" indent="0">
              <a:buNone/>
            </a:pPr>
            <a:r>
              <a:rPr lang="en-US" sz="2400" dirty="0"/>
              <a:t>	Testing</a:t>
            </a:r>
          </a:p>
          <a:p>
            <a:pPr marL="0" indent="0">
              <a:buNone/>
            </a:pPr>
            <a:r>
              <a:rPr lang="en-US" sz="2400" dirty="0"/>
              <a:t>	Bug fixes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378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83923-615C-40C8-AE1F-FADA573C8AF2}"/>
              </a:ext>
            </a:extLst>
          </p:cNvPr>
          <p:cNvSpPr txBox="1"/>
          <p:nvPr/>
        </p:nvSpPr>
        <p:spPr>
          <a:xfrm>
            <a:off x="4323522" y="1103243"/>
            <a:ext cx="9173817" cy="769441"/>
          </a:xfrm>
          <a:prstGeom prst="rect">
            <a:avLst/>
          </a:prstGeom>
          <a:noFill/>
        </p:spPr>
        <p:txBody>
          <a:bodyPr wrap="square" rtlCol="0">
            <a:spAutoFit/>
          </a:bodyPr>
          <a:lstStyle/>
          <a:p>
            <a:r>
              <a:rPr lang="en-US" sz="4400" dirty="0">
                <a:latin typeface="+mj-lt"/>
              </a:rPr>
              <a:t>Questions?</a:t>
            </a:r>
          </a:p>
        </p:txBody>
      </p:sp>
    </p:spTree>
    <p:extLst>
      <p:ext uri="{BB962C8B-B14F-4D97-AF65-F5344CB8AC3E}">
        <p14:creationId xmlns:p14="http://schemas.microsoft.com/office/powerpoint/2010/main" val="795202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91</TotalTime>
  <Words>253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vt:lpstr>
      <vt:lpstr>Vapor Trail</vt:lpstr>
      <vt:lpstr>Interactive Game Theory Webapp</vt:lpstr>
      <vt:lpstr>Project Description</vt:lpstr>
      <vt:lpstr>Features</vt:lpstr>
      <vt:lpstr>HOME Page</vt:lpstr>
      <vt:lpstr>Mockup - Scenarios</vt:lpstr>
      <vt:lpstr>Mockup – External Factors</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Game Theory WebApp</dc:title>
  <dc:creator>Shreya Kumar</dc:creator>
  <cp:lastModifiedBy>Shreya Kumar</cp:lastModifiedBy>
  <cp:revision>9</cp:revision>
  <dcterms:created xsi:type="dcterms:W3CDTF">2018-03-29T21:29:34Z</dcterms:created>
  <dcterms:modified xsi:type="dcterms:W3CDTF">2018-04-16T21:05:43Z</dcterms:modified>
</cp:coreProperties>
</file>