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90" r:id="rId4"/>
    <p:sldId id="257" r:id="rId5"/>
    <p:sldId id="27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962E6-7C96-45DC-A813-04D8263AAA70}" type="doc">
      <dgm:prSet loTypeId="urn:microsoft.com/office/officeart/2005/8/layout/radial6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D79059-829B-474B-864F-4408F6276AB5}">
      <dgm:prSet phldrT="[Text]" custT="1"/>
      <dgm:spPr/>
      <dgm:t>
        <a:bodyPr/>
        <a:lstStyle/>
        <a:p>
          <a:r>
            <a:rPr lang="en-US" sz="1400" b="1" dirty="0">
              <a:latin typeface="+mn-lt"/>
              <a:cs typeface="B Nazanin" panose="00000400000000000000" pitchFamily="2" charset="-78"/>
            </a:rPr>
            <a:t>Motif applications</a:t>
          </a:r>
          <a:endParaRPr lang="en-US" sz="1400" b="1" dirty="0">
            <a:latin typeface="+mn-lt"/>
          </a:endParaRPr>
        </a:p>
      </dgm:t>
    </dgm:pt>
    <dgm:pt modelId="{AC320891-AC6B-415E-8054-C39312A58B48}" type="parTrans" cxnId="{26FF412C-83E8-4398-9B01-0D3D1412E9C8}">
      <dgm:prSet/>
      <dgm:spPr/>
      <dgm:t>
        <a:bodyPr/>
        <a:lstStyle/>
        <a:p>
          <a:endParaRPr lang="en-US"/>
        </a:p>
      </dgm:t>
    </dgm:pt>
    <dgm:pt modelId="{BFA6F7E7-CFDB-418D-B7DF-F490B5F1575F}" type="sibTrans" cxnId="{26FF412C-83E8-4398-9B01-0D3D1412E9C8}">
      <dgm:prSet/>
      <dgm:spPr/>
      <dgm:t>
        <a:bodyPr/>
        <a:lstStyle/>
        <a:p>
          <a:endParaRPr lang="en-US"/>
        </a:p>
      </dgm:t>
    </dgm:pt>
    <dgm:pt modelId="{A58348F1-608A-429E-A2C0-8265EF9310E1}">
      <dgm:prSet phldrT="[Text]" custT="1"/>
      <dgm:spPr/>
      <dgm:t>
        <a:bodyPr/>
        <a:lstStyle/>
        <a:p>
          <a:r>
            <a:rPr lang="en-US" sz="1400" b="1" dirty="0">
              <a:latin typeface="+mn-lt"/>
              <a:cs typeface="+mj-cs"/>
            </a:rPr>
            <a:t>Social network analysis</a:t>
          </a:r>
          <a:endParaRPr lang="en-US" sz="1400" b="1" dirty="0">
            <a:latin typeface="+mn-lt"/>
          </a:endParaRPr>
        </a:p>
      </dgm:t>
    </dgm:pt>
    <dgm:pt modelId="{6B72E848-787F-4399-9D2D-CED3AE91C59B}" type="parTrans" cxnId="{E850A13C-8E4B-416A-82CC-824EE5731B37}">
      <dgm:prSet/>
      <dgm:spPr/>
      <dgm:t>
        <a:bodyPr/>
        <a:lstStyle/>
        <a:p>
          <a:endParaRPr lang="en-US"/>
        </a:p>
      </dgm:t>
    </dgm:pt>
    <dgm:pt modelId="{4F7A7DB8-6471-48C1-BA93-B3284B46FA28}" type="sibTrans" cxnId="{E850A13C-8E4B-416A-82CC-824EE5731B37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789D4031-894B-48C7-8D9B-AE2678F0456D}">
      <dgm:prSet phldrT="[Text]" custT="1"/>
      <dgm:spPr/>
      <dgm:t>
        <a:bodyPr/>
        <a:lstStyle/>
        <a:p>
          <a:r>
            <a:rPr lang="en-US" sz="1400" b="1" dirty="0">
              <a:latin typeface="+mn-lt"/>
              <a:cs typeface="+mj-cs"/>
            </a:rPr>
            <a:t>Graph data mining</a:t>
          </a:r>
          <a:endParaRPr lang="en-US" sz="1400" b="1" dirty="0">
            <a:latin typeface="+mn-lt"/>
          </a:endParaRPr>
        </a:p>
      </dgm:t>
    </dgm:pt>
    <dgm:pt modelId="{43A316D3-7ECE-4DE2-B5A4-BD94ABFFD6B5}" type="parTrans" cxnId="{78206F86-F323-4030-8817-C4654E54F637}">
      <dgm:prSet/>
      <dgm:spPr/>
      <dgm:t>
        <a:bodyPr/>
        <a:lstStyle/>
        <a:p>
          <a:endParaRPr lang="en-US"/>
        </a:p>
      </dgm:t>
    </dgm:pt>
    <dgm:pt modelId="{5000775E-F093-4909-B306-1AF12BD537F4}" type="sibTrans" cxnId="{78206F86-F323-4030-8817-C4654E54F637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422A3AA3-B129-4E49-B798-0A7DC0EFCC90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B Nazanin" panose="00000400000000000000" pitchFamily="2" charset="-78"/>
            </a:rPr>
            <a:t>Biology</a:t>
          </a:r>
        </a:p>
      </dgm:t>
    </dgm:pt>
    <dgm:pt modelId="{108353B8-ED7A-457F-BD65-15939A4387EE}" type="parTrans" cxnId="{DE61D717-7AC0-4A6F-9DB8-6B6376BC1358}">
      <dgm:prSet/>
      <dgm:spPr/>
      <dgm:t>
        <a:bodyPr/>
        <a:lstStyle/>
        <a:p>
          <a:endParaRPr lang="en-US"/>
        </a:p>
      </dgm:t>
    </dgm:pt>
    <dgm:pt modelId="{1A1CC3C2-3B89-49BA-BFF2-F8451CE24766}" type="sibTrans" cxnId="{DE61D717-7AC0-4A6F-9DB8-6B6376BC1358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67C1BD48-2E2B-4812-91D1-F9D9EEED53A0}">
      <dgm:prSet custT="1"/>
      <dgm:spPr/>
      <dgm:t>
        <a:bodyPr/>
        <a:lstStyle/>
        <a:p>
          <a:r>
            <a:rPr lang="en-US" sz="1400" b="1" dirty="0">
              <a:latin typeface="+mn-lt"/>
              <a:cs typeface="+mj-cs"/>
            </a:rPr>
            <a:t>Neuro science</a:t>
          </a:r>
          <a:endParaRPr lang="fa-IR" sz="1400" b="1" dirty="0">
            <a:latin typeface="+mn-lt"/>
            <a:cs typeface="+mj-cs"/>
          </a:endParaRPr>
        </a:p>
      </dgm:t>
    </dgm:pt>
    <dgm:pt modelId="{DC238AF6-4210-464D-ACAD-C6FE1BEEFBFF}" type="parTrans" cxnId="{8C7E25CA-F843-48F8-A51A-0AAB0F3147DD}">
      <dgm:prSet/>
      <dgm:spPr/>
      <dgm:t>
        <a:bodyPr/>
        <a:lstStyle/>
        <a:p>
          <a:endParaRPr lang="en-US"/>
        </a:p>
      </dgm:t>
    </dgm:pt>
    <dgm:pt modelId="{31BDE6D4-50A1-4049-8E79-C6DDCC16C22C}" type="sibTrans" cxnId="{8C7E25CA-F843-48F8-A51A-0AAB0F3147DD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6FAF92C9-60F8-4DCE-A7D6-50F4160EE1C3}" type="pres">
      <dgm:prSet presAssocID="{9DD962E6-7C96-45DC-A813-04D8263AAA7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99B979-FE61-448E-9855-113D6DB5DFB4}" type="pres">
      <dgm:prSet presAssocID="{4ED79059-829B-474B-864F-4408F6276AB5}" presName="centerShape" presStyleLbl="node0" presStyleIdx="0" presStyleCnt="1"/>
      <dgm:spPr/>
    </dgm:pt>
    <dgm:pt modelId="{D2A9C6E4-77D5-42D7-8CEC-BEEFE750CE39}" type="pres">
      <dgm:prSet presAssocID="{A58348F1-608A-429E-A2C0-8265EF9310E1}" presName="node" presStyleLbl="node1" presStyleIdx="0" presStyleCnt="4">
        <dgm:presLayoutVars>
          <dgm:bulletEnabled val="1"/>
        </dgm:presLayoutVars>
      </dgm:prSet>
      <dgm:spPr/>
    </dgm:pt>
    <dgm:pt modelId="{0B129648-559A-4387-A2F8-66DE2ACC9FA8}" type="pres">
      <dgm:prSet presAssocID="{A58348F1-608A-429E-A2C0-8265EF9310E1}" presName="dummy" presStyleCnt="0"/>
      <dgm:spPr/>
    </dgm:pt>
    <dgm:pt modelId="{07C4F30F-FBB7-405C-8852-4E6DFC3FB680}" type="pres">
      <dgm:prSet presAssocID="{4F7A7DB8-6471-48C1-BA93-B3284B46FA28}" presName="sibTrans" presStyleLbl="sibTrans2D1" presStyleIdx="0" presStyleCnt="4"/>
      <dgm:spPr/>
    </dgm:pt>
    <dgm:pt modelId="{DA5DB44E-A3DA-4C42-860C-FEB2B0D12A06}" type="pres">
      <dgm:prSet presAssocID="{789D4031-894B-48C7-8D9B-AE2678F0456D}" presName="node" presStyleLbl="node1" presStyleIdx="1" presStyleCnt="4">
        <dgm:presLayoutVars>
          <dgm:bulletEnabled val="1"/>
        </dgm:presLayoutVars>
      </dgm:prSet>
      <dgm:spPr/>
    </dgm:pt>
    <dgm:pt modelId="{53454FE9-3D9E-4F1F-8B3F-893575607CD7}" type="pres">
      <dgm:prSet presAssocID="{789D4031-894B-48C7-8D9B-AE2678F0456D}" presName="dummy" presStyleCnt="0"/>
      <dgm:spPr/>
    </dgm:pt>
    <dgm:pt modelId="{FE11C546-CD1A-4EA2-A761-806FAE35AA1A}" type="pres">
      <dgm:prSet presAssocID="{5000775E-F093-4909-B306-1AF12BD537F4}" presName="sibTrans" presStyleLbl="sibTrans2D1" presStyleIdx="1" presStyleCnt="4"/>
      <dgm:spPr/>
    </dgm:pt>
    <dgm:pt modelId="{C359B432-A05D-4B8D-BF64-AA47999F9ED1}" type="pres">
      <dgm:prSet presAssocID="{67C1BD48-2E2B-4812-91D1-F9D9EEED53A0}" presName="node" presStyleLbl="node1" presStyleIdx="2" presStyleCnt="4">
        <dgm:presLayoutVars>
          <dgm:bulletEnabled val="1"/>
        </dgm:presLayoutVars>
      </dgm:prSet>
      <dgm:spPr/>
    </dgm:pt>
    <dgm:pt modelId="{92A1DFF9-3D16-43F9-8B49-12CD5208EAF5}" type="pres">
      <dgm:prSet presAssocID="{67C1BD48-2E2B-4812-91D1-F9D9EEED53A0}" presName="dummy" presStyleCnt="0"/>
      <dgm:spPr/>
    </dgm:pt>
    <dgm:pt modelId="{D754591C-B969-44C7-A7E7-2E4D2FC69C6D}" type="pres">
      <dgm:prSet presAssocID="{31BDE6D4-50A1-4049-8E79-C6DDCC16C22C}" presName="sibTrans" presStyleLbl="sibTrans2D1" presStyleIdx="2" presStyleCnt="4"/>
      <dgm:spPr/>
    </dgm:pt>
    <dgm:pt modelId="{BE215A4B-76F7-464E-99A7-9DB643CCCFFA}" type="pres">
      <dgm:prSet presAssocID="{422A3AA3-B129-4E49-B798-0A7DC0EFCC90}" presName="node" presStyleLbl="node1" presStyleIdx="3" presStyleCnt="4">
        <dgm:presLayoutVars>
          <dgm:bulletEnabled val="1"/>
        </dgm:presLayoutVars>
      </dgm:prSet>
      <dgm:spPr/>
    </dgm:pt>
    <dgm:pt modelId="{145202F7-83A3-4CEA-8E73-B4FBA69E53EF}" type="pres">
      <dgm:prSet presAssocID="{422A3AA3-B129-4E49-B798-0A7DC0EFCC90}" presName="dummy" presStyleCnt="0"/>
      <dgm:spPr/>
    </dgm:pt>
    <dgm:pt modelId="{D6A2892B-ED00-43E7-AA0F-1340C74D8293}" type="pres">
      <dgm:prSet presAssocID="{1A1CC3C2-3B89-49BA-BFF2-F8451CE24766}" presName="sibTrans" presStyleLbl="sibTrans2D1" presStyleIdx="3" presStyleCnt="4"/>
      <dgm:spPr/>
    </dgm:pt>
  </dgm:ptLst>
  <dgm:cxnLst>
    <dgm:cxn modelId="{DE61D717-7AC0-4A6F-9DB8-6B6376BC1358}" srcId="{4ED79059-829B-474B-864F-4408F6276AB5}" destId="{422A3AA3-B129-4E49-B798-0A7DC0EFCC90}" srcOrd="3" destOrd="0" parTransId="{108353B8-ED7A-457F-BD65-15939A4387EE}" sibTransId="{1A1CC3C2-3B89-49BA-BFF2-F8451CE24766}"/>
    <dgm:cxn modelId="{26FF412C-83E8-4398-9B01-0D3D1412E9C8}" srcId="{9DD962E6-7C96-45DC-A813-04D8263AAA70}" destId="{4ED79059-829B-474B-864F-4408F6276AB5}" srcOrd="0" destOrd="0" parTransId="{AC320891-AC6B-415E-8054-C39312A58B48}" sibTransId="{BFA6F7E7-CFDB-418D-B7DF-F490B5F1575F}"/>
    <dgm:cxn modelId="{E850A13C-8E4B-416A-82CC-824EE5731B37}" srcId="{4ED79059-829B-474B-864F-4408F6276AB5}" destId="{A58348F1-608A-429E-A2C0-8265EF9310E1}" srcOrd="0" destOrd="0" parTransId="{6B72E848-787F-4399-9D2D-CED3AE91C59B}" sibTransId="{4F7A7DB8-6471-48C1-BA93-B3284B46FA28}"/>
    <dgm:cxn modelId="{458AF46B-90A0-463F-BD24-C096626DA097}" type="presOf" srcId="{67C1BD48-2E2B-4812-91D1-F9D9EEED53A0}" destId="{C359B432-A05D-4B8D-BF64-AA47999F9ED1}" srcOrd="0" destOrd="0" presId="urn:microsoft.com/office/officeart/2005/8/layout/radial6"/>
    <dgm:cxn modelId="{00BF8B71-1F63-4581-92F6-965385C87D51}" type="presOf" srcId="{A58348F1-608A-429E-A2C0-8265EF9310E1}" destId="{D2A9C6E4-77D5-42D7-8CEC-BEEFE750CE39}" srcOrd="0" destOrd="0" presId="urn:microsoft.com/office/officeart/2005/8/layout/radial6"/>
    <dgm:cxn modelId="{78206F86-F323-4030-8817-C4654E54F637}" srcId="{4ED79059-829B-474B-864F-4408F6276AB5}" destId="{789D4031-894B-48C7-8D9B-AE2678F0456D}" srcOrd="1" destOrd="0" parTransId="{43A316D3-7ECE-4DE2-B5A4-BD94ABFFD6B5}" sibTransId="{5000775E-F093-4909-B306-1AF12BD537F4}"/>
    <dgm:cxn modelId="{DB7BAF91-D38F-49FE-99C5-359D4A537B41}" type="presOf" srcId="{4ED79059-829B-474B-864F-4408F6276AB5}" destId="{EF99B979-FE61-448E-9855-113D6DB5DFB4}" srcOrd="0" destOrd="0" presId="urn:microsoft.com/office/officeart/2005/8/layout/radial6"/>
    <dgm:cxn modelId="{313252A0-08BE-4BC5-A4EF-CE8C042A72B6}" type="presOf" srcId="{1A1CC3C2-3B89-49BA-BFF2-F8451CE24766}" destId="{D6A2892B-ED00-43E7-AA0F-1340C74D8293}" srcOrd="0" destOrd="0" presId="urn:microsoft.com/office/officeart/2005/8/layout/radial6"/>
    <dgm:cxn modelId="{43115EA4-A4A3-4787-92C9-573BD0D2DD1D}" type="presOf" srcId="{5000775E-F093-4909-B306-1AF12BD537F4}" destId="{FE11C546-CD1A-4EA2-A761-806FAE35AA1A}" srcOrd="0" destOrd="0" presId="urn:microsoft.com/office/officeart/2005/8/layout/radial6"/>
    <dgm:cxn modelId="{12F601AD-3BD0-4B07-A546-AD153ACA633C}" type="presOf" srcId="{422A3AA3-B129-4E49-B798-0A7DC0EFCC90}" destId="{BE215A4B-76F7-464E-99A7-9DB643CCCFFA}" srcOrd="0" destOrd="0" presId="urn:microsoft.com/office/officeart/2005/8/layout/radial6"/>
    <dgm:cxn modelId="{5C9EBAC4-6D26-474E-9C6E-E574A771AEED}" type="presOf" srcId="{789D4031-894B-48C7-8D9B-AE2678F0456D}" destId="{DA5DB44E-A3DA-4C42-860C-FEB2B0D12A06}" srcOrd="0" destOrd="0" presId="urn:microsoft.com/office/officeart/2005/8/layout/radial6"/>
    <dgm:cxn modelId="{8C7E25CA-F843-48F8-A51A-0AAB0F3147DD}" srcId="{4ED79059-829B-474B-864F-4408F6276AB5}" destId="{67C1BD48-2E2B-4812-91D1-F9D9EEED53A0}" srcOrd="2" destOrd="0" parTransId="{DC238AF6-4210-464D-ACAD-C6FE1BEEFBFF}" sibTransId="{31BDE6D4-50A1-4049-8E79-C6DDCC16C22C}"/>
    <dgm:cxn modelId="{D405CAD1-A9A3-4E9C-8ACF-0ACC8C48F490}" type="presOf" srcId="{9DD962E6-7C96-45DC-A813-04D8263AAA70}" destId="{6FAF92C9-60F8-4DCE-A7D6-50F4160EE1C3}" srcOrd="0" destOrd="0" presId="urn:microsoft.com/office/officeart/2005/8/layout/radial6"/>
    <dgm:cxn modelId="{339207E6-08EF-4C3E-A853-37CB83464E74}" type="presOf" srcId="{4F7A7DB8-6471-48C1-BA93-B3284B46FA28}" destId="{07C4F30F-FBB7-405C-8852-4E6DFC3FB680}" srcOrd="0" destOrd="0" presId="urn:microsoft.com/office/officeart/2005/8/layout/radial6"/>
    <dgm:cxn modelId="{C2CFF9F9-1A70-41E0-A419-8AC5C147995D}" type="presOf" srcId="{31BDE6D4-50A1-4049-8E79-C6DDCC16C22C}" destId="{D754591C-B969-44C7-A7E7-2E4D2FC69C6D}" srcOrd="0" destOrd="0" presId="urn:microsoft.com/office/officeart/2005/8/layout/radial6"/>
    <dgm:cxn modelId="{436B4DF1-6BB4-461F-8954-4F737CD2A4A4}" type="presParOf" srcId="{6FAF92C9-60F8-4DCE-A7D6-50F4160EE1C3}" destId="{EF99B979-FE61-448E-9855-113D6DB5DFB4}" srcOrd="0" destOrd="0" presId="urn:microsoft.com/office/officeart/2005/8/layout/radial6"/>
    <dgm:cxn modelId="{5355AC0C-456C-430F-AA27-378847092533}" type="presParOf" srcId="{6FAF92C9-60F8-4DCE-A7D6-50F4160EE1C3}" destId="{D2A9C6E4-77D5-42D7-8CEC-BEEFE750CE39}" srcOrd="1" destOrd="0" presId="urn:microsoft.com/office/officeart/2005/8/layout/radial6"/>
    <dgm:cxn modelId="{971C4C88-9927-4015-8517-E0162734D80B}" type="presParOf" srcId="{6FAF92C9-60F8-4DCE-A7D6-50F4160EE1C3}" destId="{0B129648-559A-4387-A2F8-66DE2ACC9FA8}" srcOrd="2" destOrd="0" presId="urn:microsoft.com/office/officeart/2005/8/layout/radial6"/>
    <dgm:cxn modelId="{8C5936DD-79C5-45F4-99E4-5E195F5B8E29}" type="presParOf" srcId="{6FAF92C9-60F8-4DCE-A7D6-50F4160EE1C3}" destId="{07C4F30F-FBB7-405C-8852-4E6DFC3FB680}" srcOrd="3" destOrd="0" presId="urn:microsoft.com/office/officeart/2005/8/layout/radial6"/>
    <dgm:cxn modelId="{4E22BF08-215A-4CC0-9941-D1F7EF83F62B}" type="presParOf" srcId="{6FAF92C9-60F8-4DCE-A7D6-50F4160EE1C3}" destId="{DA5DB44E-A3DA-4C42-860C-FEB2B0D12A06}" srcOrd="4" destOrd="0" presId="urn:microsoft.com/office/officeart/2005/8/layout/radial6"/>
    <dgm:cxn modelId="{F43EA16D-9956-4084-94E8-0D57D0B6FF98}" type="presParOf" srcId="{6FAF92C9-60F8-4DCE-A7D6-50F4160EE1C3}" destId="{53454FE9-3D9E-4F1F-8B3F-893575607CD7}" srcOrd="5" destOrd="0" presId="urn:microsoft.com/office/officeart/2005/8/layout/radial6"/>
    <dgm:cxn modelId="{400C619E-3155-4DCC-A416-BB6B99A2C7BA}" type="presParOf" srcId="{6FAF92C9-60F8-4DCE-A7D6-50F4160EE1C3}" destId="{FE11C546-CD1A-4EA2-A761-806FAE35AA1A}" srcOrd="6" destOrd="0" presId="urn:microsoft.com/office/officeart/2005/8/layout/radial6"/>
    <dgm:cxn modelId="{CD953F18-D4C9-4B07-AB55-FEEAA9E58336}" type="presParOf" srcId="{6FAF92C9-60F8-4DCE-A7D6-50F4160EE1C3}" destId="{C359B432-A05D-4B8D-BF64-AA47999F9ED1}" srcOrd="7" destOrd="0" presId="urn:microsoft.com/office/officeart/2005/8/layout/radial6"/>
    <dgm:cxn modelId="{72950226-A69D-4AF2-A9E0-BE92337F79B2}" type="presParOf" srcId="{6FAF92C9-60F8-4DCE-A7D6-50F4160EE1C3}" destId="{92A1DFF9-3D16-43F9-8B49-12CD5208EAF5}" srcOrd="8" destOrd="0" presId="urn:microsoft.com/office/officeart/2005/8/layout/radial6"/>
    <dgm:cxn modelId="{78CEDCA0-82A9-4C90-935F-D2E96281D26C}" type="presParOf" srcId="{6FAF92C9-60F8-4DCE-A7D6-50F4160EE1C3}" destId="{D754591C-B969-44C7-A7E7-2E4D2FC69C6D}" srcOrd="9" destOrd="0" presId="urn:microsoft.com/office/officeart/2005/8/layout/radial6"/>
    <dgm:cxn modelId="{C309C17F-6121-4D6E-9824-1560FABCCECB}" type="presParOf" srcId="{6FAF92C9-60F8-4DCE-A7D6-50F4160EE1C3}" destId="{BE215A4B-76F7-464E-99A7-9DB643CCCFFA}" srcOrd="10" destOrd="0" presId="urn:microsoft.com/office/officeart/2005/8/layout/radial6"/>
    <dgm:cxn modelId="{7B0D0A31-3030-41F8-BAE0-AB4A48612737}" type="presParOf" srcId="{6FAF92C9-60F8-4DCE-A7D6-50F4160EE1C3}" destId="{145202F7-83A3-4CEA-8E73-B4FBA69E53EF}" srcOrd="11" destOrd="0" presId="urn:microsoft.com/office/officeart/2005/8/layout/radial6"/>
    <dgm:cxn modelId="{903C4262-7B67-4B93-9D07-2FC08BEAB74A}" type="presParOf" srcId="{6FAF92C9-60F8-4DCE-A7D6-50F4160EE1C3}" destId="{D6A2892B-ED00-43E7-AA0F-1340C74D829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2892B-ED00-43E7-AA0F-1340C74D8293}">
      <dsp:nvSpPr>
        <dsp:cNvPr id="0" name=""/>
        <dsp:cNvSpPr/>
      </dsp:nvSpPr>
      <dsp:spPr>
        <a:xfrm>
          <a:off x="2901747" y="527377"/>
          <a:ext cx="3517245" cy="3517245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4591C-B969-44C7-A7E7-2E4D2FC69C6D}">
      <dsp:nvSpPr>
        <dsp:cNvPr id="0" name=""/>
        <dsp:cNvSpPr/>
      </dsp:nvSpPr>
      <dsp:spPr>
        <a:xfrm>
          <a:off x="2901747" y="527377"/>
          <a:ext cx="3517245" cy="3517245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1C546-CD1A-4EA2-A761-806FAE35AA1A}">
      <dsp:nvSpPr>
        <dsp:cNvPr id="0" name=""/>
        <dsp:cNvSpPr/>
      </dsp:nvSpPr>
      <dsp:spPr>
        <a:xfrm>
          <a:off x="2901747" y="527377"/>
          <a:ext cx="3517245" cy="3517245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F30F-FBB7-405C-8852-4E6DFC3FB680}">
      <dsp:nvSpPr>
        <dsp:cNvPr id="0" name=""/>
        <dsp:cNvSpPr/>
      </dsp:nvSpPr>
      <dsp:spPr>
        <a:xfrm>
          <a:off x="2901747" y="527377"/>
          <a:ext cx="3517245" cy="3517245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9B979-FE61-448E-9855-113D6DB5DFB4}">
      <dsp:nvSpPr>
        <dsp:cNvPr id="0" name=""/>
        <dsp:cNvSpPr/>
      </dsp:nvSpPr>
      <dsp:spPr>
        <a:xfrm>
          <a:off x="3850267" y="1475896"/>
          <a:ext cx="1620206" cy="162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  <a:cs typeface="B Nazanin" panose="00000400000000000000" pitchFamily="2" charset="-78"/>
            </a:rPr>
            <a:t>Motif applications</a:t>
          </a:r>
          <a:endParaRPr lang="en-US" sz="1400" b="1" kern="1200" dirty="0">
            <a:latin typeface="+mn-lt"/>
          </a:endParaRPr>
        </a:p>
      </dsp:txBody>
      <dsp:txXfrm>
        <a:off x="4087541" y="1713170"/>
        <a:ext cx="1145658" cy="1145658"/>
      </dsp:txXfrm>
    </dsp:sp>
    <dsp:sp modelId="{D2A9C6E4-77D5-42D7-8CEC-BEEFE750CE39}">
      <dsp:nvSpPr>
        <dsp:cNvPr id="0" name=""/>
        <dsp:cNvSpPr/>
      </dsp:nvSpPr>
      <dsp:spPr>
        <a:xfrm>
          <a:off x="4093298" y="1133"/>
          <a:ext cx="1134144" cy="1134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  <a:cs typeface="+mj-cs"/>
            </a:rPr>
            <a:t>Social network analysis</a:t>
          </a:r>
          <a:endParaRPr lang="en-US" sz="1400" b="1" kern="1200" dirty="0">
            <a:latin typeface="+mn-lt"/>
          </a:endParaRPr>
        </a:p>
      </dsp:txBody>
      <dsp:txXfrm>
        <a:off x="4259390" y="167225"/>
        <a:ext cx="801960" cy="801960"/>
      </dsp:txXfrm>
    </dsp:sp>
    <dsp:sp modelId="{DA5DB44E-A3DA-4C42-860C-FEB2B0D12A06}">
      <dsp:nvSpPr>
        <dsp:cNvPr id="0" name=""/>
        <dsp:cNvSpPr/>
      </dsp:nvSpPr>
      <dsp:spPr>
        <a:xfrm>
          <a:off x="5811091" y="1718927"/>
          <a:ext cx="1134144" cy="1134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  <a:cs typeface="+mj-cs"/>
            </a:rPr>
            <a:t>Graph data mining</a:t>
          </a:r>
          <a:endParaRPr lang="en-US" sz="1400" b="1" kern="1200" dirty="0">
            <a:latin typeface="+mn-lt"/>
          </a:endParaRPr>
        </a:p>
      </dsp:txBody>
      <dsp:txXfrm>
        <a:off x="5977183" y="1885019"/>
        <a:ext cx="801960" cy="801960"/>
      </dsp:txXfrm>
    </dsp:sp>
    <dsp:sp modelId="{C359B432-A05D-4B8D-BF64-AA47999F9ED1}">
      <dsp:nvSpPr>
        <dsp:cNvPr id="0" name=""/>
        <dsp:cNvSpPr/>
      </dsp:nvSpPr>
      <dsp:spPr>
        <a:xfrm>
          <a:off x="4093298" y="3436721"/>
          <a:ext cx="1134144" cy="1134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  <a:cs typeface="+mj-cs"/>
            </a:rPr>
            <a:t>Neuro science</a:t>
          </a:r>
          <a:endParaRPr lang="fa-IR" sz="1400" b="1" kern="1200" dirty="0">
            <a:latin typeface="+mn-lt"/>
            <a:cs typeface="+mj-cs"/>
          </a:endParaRPr>
        </a:p>
      </dsp:txBody>
      <dsp:txXfrm>
        <a:off x="4259390" y="3602813"/>
        <a:ext cx="801960" cy="801960"/>
      </dsp:txXfrm>
    </dsp:sp>
    <dsp:sp modelId="{BE215A4B-76F7-464E-99A7-9DB643CCCFFA}">
      <dsp:nvSpPr>
        <dsp:cNvPr id="0" name=""/>
        <dsp:cNvSpPr/>
      </dsp:nvSpPr>
      <dsp:spPr>
        <a:xfrm>
          <a:off x="2375504" y="1718927"/>
          <a:ext cx="1134144" cy="1134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B Nazanin" panose="00000400000000000000" pitchFamily="2" charset="-78"/>
            </a:rPr>
            <a:t>Biology</a:t>
          </a:r>
        </a:p>
      </dsp:txBody>
      <dsp:txXfrm>
        <a:off x="2541596" y="1885019"/>
        <a:ext cx="801960" cy="80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C3C4-A417-8033-BF92-430B605B5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C869-D6E8-DB83-0EF1-B982E19C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4A29-6024-6BF5-D18F-D86055E3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D74A-1570-AA4F-6AA0-0A39AE9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2500-63F8-A613-C7B7-953DDCD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5C25-1271-47C6-2E42-6E500F13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887A-2E1F-6464-D546-274893A0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FCD0-DEAF-FD50-7864-F241BB3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22B6-D190-FEB1-6287-51AE9BA4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D901-110A-543F-5288-9DD9EBD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009-8736-49BD-0636-0582D554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BCA76-F0DF-81FD-8247-A5766712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2B3F-8FAE-A59C-0F29-3B58B4A3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B100-7C5B-0BDF-CC66-77FF05A1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87CB-24D6-F87D-9E1E-85B042E7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1B7-68FB-1B2B-334C-F8DC817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6C44-781D-969D-9251-9C37FA14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97D7-0D0F-5751-6622-3B63C328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CC80-1844-6468-8310-16DB8989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C57F-9BA4-844A-E642-265740ED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17B2-AFE5-E5AB-B933-F464F98C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A011-95C9-8E1B-C347-56E4F7C2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CAB4-754E-FFEF-D4BB-E6124D2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5ADC-28E3-27DB-BAFC-AA56DCCA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3CAB-D5A9-212B-C356-1BF8C339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2B14-4208-4217-8CBE-27C69BA3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9AC4-4D12-1463-8784-83CB1157F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3AC7-7718-61FB-66CE-3A1AEE5C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F6B5D-F773-62E8-25CC-26600C30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4CAB-4DD6-69B8-ECE2-8585CC9B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FEE4-C98D-58CA-4CBF-31EF8BD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84F2-0F59-9C9A-9295-E334D5BA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24B9-D107-D694-BE57-64D47C77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3200B-C515-AD8A-70CA-E41E5F2D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7488-9411-5834-2CF3-49447764B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BACA-52F0-C235-F3ED-E273EC417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8FEF-AD3A-C3BD-CD9F-659B8B15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5C3A2-C12B-64CA-DBD1-29FC91A0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E3BE2-197E-0FA9-E512-AFEDC0FC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4481-29D6-E351-44F1-31B0EDD2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9668-A0AC-5FAB-1F89-2BDF76B6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F1C0-3FEB-C6B6-8A2D-7F5B44D1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85A5F-7282-E6F9-F61B-66B5207A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9F425-05C5-5D31-9F35-6DDED1BC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485FE-3CD2-25CA-769D-7EEF69F0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DE30-549A-0BFD-F5D0-B650D5C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7BD7-D152-49E1-AAD2-9D021FB5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21DC-7B2A-4153-F151-E8D897E5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D6985-C4FC-8BD2-F6ED-E995491F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057FF-C71E-01E3-954C-35A292EE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DCCBF-BA9E-22CB-7060-3E04958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4BEF-4900-D98F-1DBB-E82B9F06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CD1B-649C-C43A-363E-7E0B7E9B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B518-4FC4-D9B7-16EE-0C5003CA8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3998-D0C5-2E35-BF0D-D5EC5F2B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3BCD-0B5C-2287-42C1-8FC34C92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22CE-1C0F-C30E-5C4D-7CC181C5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9038D-667A-0225-AAA3-3C6192A3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FF2EA-ECCC-3E03-79B3-BBDD36D2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B701B-79AF-4A39-F2B4-129B3714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2DC8-37B7-2617-5620-2D6E8E337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BDA72-95FB-AD44-B31E-B1AC56B2416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DD02-B7F8-F92E-3917-C8169210B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4666-572E-801E-2378-FAE8259B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3B909-4192-3C4D-AF4C-4C0D165A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20EA-E0BF-758A-2932-5C2E63E7E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F581-AF31-ABF4-F450-BBC4B6329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Session- 05/17/2024</a:t>
            </a:r>
          </a:p>
        </p:txBody>
      </p:sp>
    </p:spTree>
    <p:extLst>
      <p:ext uri="{BB962C8B-B14F-4D97-AF65-F5344CB8AC3E}">
        <p14:creationId xmlns:p14="http://schemas.microsoft.com/office/powerpoint/2010/main" val="48947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7E73D-6E50-01D6-E160-E9A0EB65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2255966"/>
            <a:ext cx="8418644" cy="3497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87000" y="3773689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Motif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>
                <a:latin typeface="+mj-lt"/>
              </a:rPr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>
                <a:latin typeface="+mj-lt"/>
              </a:rPr>
              <a:t>3</a:t>
            </a:fld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3A8EB-3C6D-6129-162A-B6DA472D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9" y="2438400"/>
            <a:ext cx="8418644" cy="33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Nazanin" panose="00000400000000000000" pitchFamily="2" charset="-78"/>
              </a:rPr>
              <a:t>Motif applications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9949934"/>
              </p:ext>
            </p:extLst>
          </p:nvPr>
        </p:nvGraphicFramePr>
        <p:xfrm>
          <a:off x="1435631" y="1905000"/>
          <a:ext cx="932074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>
                <a:latin typeface="+mj-lt"/>
              </a:rPr>
              <a:t>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B Nazanin" panose="00000400000000000000" pitchFamily="2" charset="-78"/>
              </a:rPr>
              <a:t>Challenges of counting motifs in large graphs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FDF25-A0E0-0128-87CC-93EE5029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723" y="1981200"/>
            <a:ext cx="4209324" cy="33921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05384" y="2338437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Combinatorial Complexity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Symmetry and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Graph Isomorphism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Efficient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Parallelization and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>
                <a:latin typeface="+mj-lt"/>
              </a:rPr>
              <a:t>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1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CDE6-CBB6-4BC5-2E65-222A12F7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Algorithms for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5831-1D09-5472-5902-64C7BC41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subgraph counting</a:t>
            </a:r>
          </a:p>
          <a:p>
            <a:r>
              <a:rPr lang="en-US" dirty="0"/>
              <a:t>Approximate subgraph counting</a:t>
            </a:r>
          </a:p>
          <a:p>
            <a:r>
              <a:rPr lang="en-US" dirty="0"/>
              <a:t>Parallel subgraph counting</a:t>
            </a:r>
          </a:p>
        </p:txBody>
      </p:sp>
    </p:spTree>
    <p:extLst>
      <p:ext uri="{BB962C8B-B14F-4D97-AF65-F5344CB8AC3E}">
        <p14:creationId xmlns:p14="http://schemas.microsoft.com/office/powerpoint/2010/main" val="22851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BAFD-A2CF-EBE5-720B-A068FAC2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7E8A-B9E1-01E2-1DBC-D1D03210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familiar with the concepts and preliminaries</a:t>
            </a:r>
          </a:p>
          <a:p>
            <a:r>
              <a:rPr lang="en-US" dirty="0"/>
              <a:t>Finding and understanding exact algorithms for subgraph counting</a:t>
            </a:r>
          </a:p>
          <a:p>
            <a:r>
              <a:rPr lang="en-US" dirty="0"/>
              <a:t>What is their approach?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Are there any restrictions on the nodes? </a:t>
            </a:r>
            <a:r>
              <a:rPr lang="en-US" dirty="0"/>
              <a:t>Does the method only work for the certain subgraph sizes?</a:t>
            </a:r>
          </a:p>
          <a:p>
            <a:r>
              <a:rPr lang="en-US" dirty="0"/>
              <a:t>Is the method applicable to directed or undirected graphs?</a:t>
            </a:r>
          </a:p>
          <a:p>
            <a:r>
              <a:rPr lang="en-US" dirty="0"/>
              <a:t>Is the code publicly available?</a:t>
            </a:r>
          </a:p>
        </p:txBody>
      </p:sp>
    </p:spTree>
    <p:extLst>
      <p:ext uri="{BB962C8B-B14F-4D97-AF65-F5344CB8AC3E}">
        <p14:creationId xmlns:p14="http://schemas.microsoft.com/office/powerpoint/2010/main" val="31828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112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B Nazanin</vt:lpstr>
      <vt:lpstr>Söhne</vt:lpstr>
      <vt:lpstr>Times New Roman</vt:lpstr>
      <vt:lpstr>Wingdings</vt:lpstr>
      <vt:lpstr>Office Theme</vt:lpstr>
      <vt:lpstr>Motifs</vt:lpstr>
      <vt:lpstr>Introduction</vt:lpstr>
      <vt:lpstr>Example</vt:lpstr>
      <vt:lpstr>Motif applications</vt:lpstr>
      <vt:lpstr>Challenges of counting motifs in large graphs</vt:lpstr>
      <vt:lpstr>Algorithms for subgraph counting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Motifs</dc:title>
  <dc:creator>Ramezani Khozestani, Fatemeh</dc:creator>
  <cp:lastModifiedBy>Ramezani Khozestani, Fatemeh</cp:lastModifiedBy>
  <cp:revision>6</cp:revision>
  <dcterms:created xsi:type="dcterms:W3CDTF">2024-05-16T22:21:49Z</dcterms:created>
  <dcterms:modified xsi:type="dcterms:W3CDTF">2024-05-16T23:11:21Z</dcterms:modified>
</cp:coreProperties>
</file>