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7"/>
  </p:notesMasterIdLst>
  <p:sldIdLst>
    <p:sldId id="277" r:id="rId2"/>
    <p:sldId id="258" r:id="rId3"/>
    <p:sldId id="279" r:id="rId4"/>
    <p:sldId id="259" r:id="rId5"/>
    <p:sldId id="260" r:id="rId6"/>
    <p:sldId id="280" r:id="rId7"/>
    <p:sldId id="262" r:id="rId8"/>
    <p:sldId id="263" r:id="rId9"/>
    <p:sldId id="264" r:id="rId10"/>
    <p:sldId id="265" r:id="rId11"/>
    <p:sldId id="281" r:id="rId12"/>
    <p:sldId id="284" r:id="rId13"/>
    <p:sldId id="282" r:id="rId14"/>
    <p:sldId id="283"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99AD6-F603-4897-9088-26F88B2E9E75}" type="datetimeFigureOut">
              <a:rPr lang="en-US" smtClean="0"/>
              <a:pPr/>
              <a:t>5/25/2023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A4AE2E-29C9-47BE-B0ED-1ED9407683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6BC1465-834E-4F8E-9CD8-45B71D1631FB}" type="datetimeFigureOut">
              <a:rPr lang="en-US" smtClean="0"/>
              <a:pPr/>
              <a:t>5/25/2023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A43BA8E-A4A7-4899-A100-2E607D996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BC1465-834E-4F8E-9CD8-45B71D1631F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BC1465-834E-4F8E-9CD8-45B71D1631F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6BD5951A-D291-4133-90E2-832AE3A91B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BC1465-834E-4F8E-9CD8-45B71D1631F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6BC1465-834E-4F8E-9CD8-45B71D1631FB}"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BA8E-A4A7-4899-A100-2E607D996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6BC1465-834E-4F8E-9CD8-45B71D1631FB}"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6BC1465-834E-4F8E-9CD8-45B71D1631FB}"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6BC1465-834E-4F8E-9CD8-45B71D1631FB}"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C1465-834E-4F8E-9CD8-45B71D1631FB}"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6BC1465-834E-4F8E-9CD8-45B71D1631FB}"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BA8E-A4A7-4899-A100-2E607D9964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BC1465-834E-4F8E-9CD8-45B71D1631FB}"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A43BA8E-A4A7-4899-A100-2E607D99642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6BC1465-834E-4F8E-9CD8-45B71D1631FB}" type="datetimeFigureOut">
              <a:rPr lang="en-US" smtClean="0"/>
              <a:pPr/>
              <a:t>5/25/2023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43BA8E-A4A7-4899-A100-2E607D99642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4266" y="3976468"/>
            <a:ext cx="3886200" cy="2562664"/>
          </a:xfrm>
        </p:spPr>
        <p:txBody>
          <a:bodyPr>
            <a:normAutofit/>
          </a:bodyPr>
          <a:lstStyle/>
          <a:p>
            <a:pPr algn="l"/>
            <a:r>
              <a:rPr lang="en-US" sz="2400" b="1" dirty="0">
                <a:latin typeface="Times New Roman" panose="02020603050405020304" pitchFamily="18" charset="0"/>
                <a:cs typeface="Times New Roman" panose="02020603050405020304" pitchFamily="18" charset="0"/>
              </a:rPr>
              <a:t>Presented by</a:t>
            </a:r>
          </a:p>
          <a:p>
            <a:pPr marL="342900" indent="-342900" algn="l">
              <a:buFont typeface="+mj-lt"/>
              <a:buAutoNum type="arabicPeriod"/>
            </a:pPr>
            <a:r>
              <a:rPr lang="en-US" sz="2400" dirty="0">
                <a:latin typeface="Times New Roman" panose="02020603050405020304" pitchFamily="18" charset="0"/>
                <a:cs typeface="Times New Roman" panose="02020603050405020304" pitchFamily="18" charset="0"/>
              </a:rPr>
              <a:t>Shreya Mahalle</a:t>
            </a:r>
          </a:p>
          <a:p>
            <a:pPr marL="342900" indent="-342900" algn="l">
              <a:buFont typeface="+mj-lt"/>
              <a:buAutoNum type="arabicPeriod"/>
            </a:pPr>
            <a:r>
              <a:rPr lang="en-US" sz="2400" dirty="0">
                <a:latin typeface="Times New Roman" panose="02020603050405020304" pitchFamily="18" charset="0"/>
                <a:cs typeface="Times New Roman" panose="02020603050405020304" pitchFamily="18" charset="0"/>
              </a:rPr>
              <a:t>Shubhangi </a:t>
            </a:r>
            <a:r>
              <a:rPr lang="en-US" sz="2400" dirty="0" err="1">
                <a:latin typeface="Times New Roman" panose="02020603050405020304" pitchFamily="18" charset="0"/>
                <a:cs typeface="Times New Roman" panose="02020603050405020304" pitchFamily="18" charset="0"/>
              </a:rPr>
              <a:t>Ragit</a:t>
            </a:r>
            <a:endParaRPr lang="en-US" sz="240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2400" dirty="0" err="1">
                <a:latin typeface="Times New Roman" panose="02020603050405020304" pitchFamily="18" charset="0"/>
                <a:cs typeface="Times New Roman" panose="02020603050405020304" pitchFamily="18" charset="0"/>
              </a:rPr>
              <a:t>Krutika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Bharekar</a:t>
            </a:r>
            <a:endParaRPr lang="en-US" sz="240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2400" dirty="0">
                <a:latin typeface="Times New Roman" panose="02020603050405020304" pitchFamily="18" charset="0"/>
                <a:cs typeface="Times New Roman" panose="02020603050405020304" pitchFamily="18" charset="0"/>
              </a:rPr>
              <a:t>Mansi </a:t>
            </a:r>
            <a:r>
              <a:rPr lang="en-US" sz="2400" dirty="0" err="1">
                <a:latin typeface="Times New Roman" panose="02020603050405020304" pitchFamily="18" charset="0"/>
                <a:cs typeface="Times New Roman" panose="02020603050405020304" pitchFamily="18" charset="0"/>
              </a:rPr>
              <a:t>Arbune</a:t>
            </a:r>
            <a:endParaRPr lang="en-US" sz="2400" dirty="0">
              <a:latin typeface="Times New Roman" panose="02020603050405020304" pitchFamily="18" charset="0"/>
              <a:cs typeface="Times New Roman" panose="02020603050405020304" pitchFamily="18" charset="0"/>
            </a:endParaRPr>
          </a:p>
          <a:p>
            <a:pPr algn="l"/>
            <a:endParaRPr lang="en-US" sz="2400" dirty="0"/>
          </a:p>
        </p:txBody>
      </p:sp>
      <p:sp>
        <p:nvSpPr>
          <p:cNvPr id="4" name="Rectangle 2"/>
          <p:cNvSpPr txBox="1">
            <a:spLocks noChangeArrowheads="1"/>
          </p:cNvSpPr>
          <p:nvPr/>
        </p:nvSpPr>
        <p:spPr>
          <a:xfrm>
            <a:off x="0" y="533400"/>
            <a:ext cx="8839200" cy="1905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FF7C80"/>
              </a:solidFill>
              <a:effectLst>
                <a:outerShdw blurRad="38100" dist="25400" dir="5400000" algn="tl" rotWithShape="0">
                  <a:srgbClr val="000000">
                    <a:alpha val="43000"/>
                  </a:srgbClr>
                </a:outerShdw>
              </a:effectLst>
              <a:uLnTx/>
              <a:uFillTx/>
              <a:latin typeface="+mj-lt"/>
              <a:ea typeface="+mj-ea"/>
              <a:cs typeface="+mj-cs"/>
            </a:endParaRPr>
          </a:p>
        </p:txBody>
      </p:sp>
      <p:pic>
        <p:nvPicPr>
          <p:cNvPr id="2" name="Picture 4" descr="SDA LP">
            <a:extLst>
              <a:ext uri="{FF2B5EF4-FFF2-40B4-BE49-F238E27FC236}">
                <a16:creationId xmlns:a16="http://schemas.microsoft.com/office/drawing/2014/main" id="{39AF3EDE-8578-EB64-78EE-1F40C6A49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142" y="2060642"/>
            <a:ext cx="1346916" cy="14186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F95050-34D1-96D5-561F-E09F5599521D}"/>
              </a:ext>
            </a:extLst>
          </p:cNvPr>
          <p:cNvSpPr txBox="1"/>
          <p:nvPr/>
        </p:nvSpPr>
        <p:spPr>
          <a:xfrm>
            <a:off x="1143000" y="5257800"/>
            <a:ext cx="2776736"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Under the guidence</a:t>
            </a:r>
          </a:p>
          <a:p>
            <a:r>
              <a:rPr lang="en-US" sz="2400" dirty="0">
                <a:latin typeface="Times New Roman" panose="02020603050405020304" pitchFamily="18" charset="0"/>
                <a:cs typeface="Times New Roman" panose="02020603050405020304" pitchFamily="18" charset="0"/>
              </a:rPr>
              <a:t>MRS. Kiran Tiwari</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98BE5B-B5A3-32E5-D6BC-1B67C072C14C}"/>
              </a:ext>
            </a:extLst>
          </p:cNvPr>
          <p:cNvSpPr txBox="1"/>
          <p:nvPr/>
        </p:nvSpPr>
        <p:spPr>
          <a:xfrm>
            <a:off x="152400" y="1266210"/>
            <a:ext cx="9367463" cy="769441"/>
          </a:xfrm>
          <a:prstGeom prst="rect">
            <a:avLst/>
          </a:prstGeom>
          <a:noFill/>
        </p:spPr>
        <p:txBody>
          <a:bodyPr wrap="square">
            <a:spAutoFit/>
          </a:bodyPr>
          <a:lstStyle/>
          <a:p>
            <a:pPr>
              <a:spcBef>
                <a:spcPct val="0"/>
              </a:spcBef>
              <a:defRPr/>
            </a:pPr>
            <a:r>
              <a:rPr lang="en-US" sz="4400" b="1" dirty="0">
                <a:solidFill>
                  <a:srgbClr val="FF0000"/>
                </a:solidFill>
                <a:latin typeface="Times New Roman" panose="02020603050405020304" pitchFamily="18" charset="0"/>
                <a:cs typeface="Times New Roman" panose="02020603050405020304" pitchFamily="18" charset="0"/>
              </a:rPr>
              <a:t>SYMBIOSIS DIGITAL ACADEMY</a:t>
            </a:r>
            <a:endParaRPr lang="en-IN" sz="4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7696200" cy="762000"/>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SOME SCREENSHOT OF </a:t>
            </a:r>
            <a:r>
              <a:rPr lang="en-IN" sz="4900" b="1" dirty="0">
                <a:latin typeface="Times New Roman" panose="02020603050405020304" pitchFamily="18" charset="0"/>
                <a:cs typeface="Times New Roman" panose="02020603050405020304" pitchFamily="18" charset="0"/>
              </a:rPr>
              <a:t>MODULE</a:t>
            </a:r>
            <a:endParaRPr lang="en-US" sz="4900" dirty="0"/>
          </a:p>
        </p:txBody>
      </p:sp>
      <p:pic>
        <p:nvPicPr>
          <p:cNvPr id="7" name="Content Placeholder 6">
            <a:extLst>
              <a:ext uri="{FF2B5EF4-FFF2-40B4-BE49-F238E27FC236}">
                <a16:creationId xmlns:a16="http://schemas.microsoft.com/office/drawing/2014/main" id="{55ABA10E-2E55-2B44-0AA5-A0CA913C0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1676399"/>
            <a:ext cx="4267200" cy="3657601"/>
          </a:xfrm>
        </p:spPr>
      </p:pic>
      <p:pic>
        <p:nvPicPr>
          <p:cNvPr id="5" name="Picture 4">
            <a:extLst>
              <a:ext uri="{FF2B5EF4-FFF2-40B4-BE49-F238E27FC236}">
                <a16:creationId xmlns:a16="http://schemas.microsoft.com/office/drawing/2014/main" id="{E42A8C22-5DEB-BAB3-2FAF-0D508AA20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6399"/>
            <a:ext cx="4876800" cy="3657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3B8B-5740-10E9-89A0-30236A3746D4}"/>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SOME SCREENSHOT OF MODULE</a:t>
            </a:r>
            <a:endParaRPr lang="en-IN" dirty="0"/>
          </a:p>
        </p:txBody>
      </p:sp>
      <p:pic>
        <p:nvPicPr>
          <p:cNvPr id="5" name="Content Placeholder 4">
            <a:extLst>
              <a:ext uri="{FF2B5EF4-FFF2-40B4-BE49-F238E27FC236}">
                <a16:creationId xmlns:a16="http://schemas.microsoft.com/office/drawing/2014/main" id="{A4482148-C791-F989-00DE-7ADA7D0EA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7" y="1981201"/>
            <a:ext cx="4403333" cy="3505200"/>
          </a:xfrm>
        </p:spPr>
      </p:pic>
      <p:pic>
        <p:nvPicPr>
          <p:cNvPr id="7" name="Picture 6">
            <a:extLst>
              <a:ext uri="{FF2B5EF4-FFF2-40B4-BE49-F238E27FC236}">
                <a16:creationId xmlns:a16="http://schemas.microsoft.com/office/drawing/2014/main" id="{47D29C2B-F13C-739B-B621-EDF4346E4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981201"/>
            <a:ext cx="4724400" cy="3505200"/>
          </a:xfrm>
          <a:prstGeom prst="rect">
            <a:avLst/>
          </a:prstGeom>
        </p:spPr>
      </p:pic>
    </p:spTree>
    <p:extLst>
      <p:ext uri="{BB962C8B-B14F-4D97-AF65-F5344CB8AC3E}">
        <p14:creationId xmlns:p14="http://schemas.microsoft.com/office/powerpoint/2010/main" val="127420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6EAA-8D7A-B79A-4726-19D99A300947}"/>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FUTURESCOPE</a:t>
            </a:r>
          </a:p>
        </p:txBody>
      </p:sp>
      <p:sp>
        <p:nvSpPr>
          <p:cNvPr id="3" name="Content Placeholder 2">
            <a:extLst>
              <a:ext uri="{FF2B5EF4-FFF2-40B4-BE49-F238E27FC236}">
                <a16:creationId xmlns:a16="http://schemas.microsoft.com/office/drawing/2014/main" id="{AF4D4CE5-5967-A534-2A3E-CF5C3A58DC99}"/>
              </a:ext>
            </a:extLst>
          </p:cNvPr>
          <p:cNvSpPr>
            <a:spLocks noGrp="1"/>
          </p:cNvSpPr>
          <p:nvPr>
            <p:ph idx="1"/>
          </p:nvPr>
        </p:nvSpPr>
        <p:spPr>
          <a:xfrm>
            <a:off x="457200" y="2209800"/>
            <a:ext cx="8229600" cy="3075433"/>
          </a:xfrm>
        </p:spPr>
        <p:txBody>
          <a:bodyPr>
            <a:normAutofit/>
          </a:bodyPr>
          <a:lstStyle/>
          <a:p>
            <a:r>
              <a:rPr lang="en-US" sz="2000" dirty="0">
                <a:latin typeface="Times New Roman" panose="02020603050405020304" pitchFamily="18" charset="0"/>
                <a:cs typeface="Times New Roman" panose="02020603050405020304" pitchFamily="18" charset="0"/>
              </a:rPr>
              <a:t>Mobile Application: Developing a mobile application for the Employee Management System.</a:t>
            </a:r>
          </a:p>
          <a:p>
            <a:r>
              <a:rPr lang="en-US" sz="2000" dirty="0">
                <a:latin typeface="Times New Roman" panose="02020603050405020304" pitchFamily="18" charset="0"/>
                <a:cs typeface="Times New Roman" panose="02020603050405020304" pitchFamily="18" charset="0"/>
              </a:rPr>
              <a:t>Employee Self-Service Portals: update personal details, submit leave requests, access attendance records, and view pay stubs.</a:t>
            </a:r>
          </a:p>
          <a:p>
            <a:r>
              <a:rPr lang="en-US" sz="2000" dirty="0">
                <a:latin typeface="Times New Roman" panose="02020603050405020304" pitchFamily="18" charset="0"/>
                <a:cs typeface="Times New Roman" panose="02020603050405020304" pitchFamily="18" charset="0"/>
              </a:rPr>
              <a:t>Managing employee information, tracking attendance, requesting leaves, and accessing payroll details.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85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E0DC-A309-2411-1161-7CEA58B81AB2}"/>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F829568-0DF8-8585-DA91-DFC28D144E23}"/>
              </a:ext>
            </a:extLst>
          </p:cNvPr>
          <p:cNvSpPr>
            <a:spLocks noGrp="1"/>
          </p:cNvSpPr>
          <p:nvPr>
            <p:ph idx="1"/>
          </p:nvPr>
        </p:nvSpPr>
        <p:spPr>
          <a:xfrm>
            <a:off x="457200" y="2209800"/>
            <a:ext cx="8229600" cy="3627120"/>
          </a:xfrm>
        </p:spPr>
        <p:txBody>
          <a:bodyPr>
            <a:normAutofit/>
          </a:bodyPr>
          <a:lstStyle/>
          <a:p>
            <a:r>
              <a:rPr lang="en-US" sz="2000" dirty="0">
                <a:latin typeface="Times New Roman" panose="02020603050405020304" pitchFamily="18" charset="0"/>
                <a:cs typeface="Times New Roman" panose="02020603050405020304" pitchFamily="18" charset="0"/>
              </a:rPr>
              <a:t> Software for employee management systems helps your organization improve workforce productivity and boost overall well-being by tracking and monitoring the daily working activities of every employee.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implementing the Employee Management System, organizations can experience numerous benefits.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system reduces paperwork and manual errors, resulting in increased efficiency and productivity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85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B44F-5D1F-BCA7-56C7-34297817DF8B}"/>
              </a:ext>
            </a:extLst>
          </p:cNvPr>
          <p:cNvSpPr>
            <a:spLocks noGrp="1"/>
          </p:cNvSpPr>
          <p:nvPr>
            <p:ph type="title"/>
          </p:nvPr>
        </p:nvSpPr>
        <p:spPr>
          <a:xfrm>
            <a:off x="446070" y="152400"/>
            <a:ext cx="8229600" cy="1143000"/>
          </a:xfrm>
        </p:spPr>
        <p:txBody>
          <a:bodyPr>
            <a:normAutofit/>
          </a:bodyPr>
          <a:lstStyle/>
          <a:p>
            <a:pPr algn="ctr"/>
            <a:r>
              <a:rPr lang="en-IN" sz="44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8C4DBD5-23F4-C656-30B9-B5C46D22DF7D}"/>
              </a:ext>
            </a:extLst>
          </p:cNvPr>
          <p:cNvSpPr>
            <a:spLocks noGrp="1"/>
          </p:cNvSpPr>
          <p:nvPr>
            <p:ph idx="1"/>
          </p:nvPr>
        </p:nvSpPr>
        <p:spPr>
          <a:xfrm>
            <a:off x="152400" y="1828800"/>
            <a:ext cx="8839200" cy="4343400"/>
          </a:xfrm>
        </p:spPr>
        <p:txBody>
          <a:bodyPr>
            <a:normAutofit/>
          </a:bodyPr>
          <a:lstStyle/>
          <a:p>
            <a:r>
              <a:rPr lang="en-IN" sz="2000" dirty="0">
                <a:latin typeface="Times New Roman" panose="02020603050405020304" pitchFamily="18" charset="0"/>
                <a:cs typeface="Times New Roman" panose="02020603050405020304" pitchFamily="18" charset="0"/>
              </a:rPr>
              <a:t>Adams, J., &amp; Peterson, M. (2017). Human Resource Management: The Employee Life Cycle. Routledge.</a:t>
            </a:r>
          </a:p>
          <a:p>
            <a:r>
              <a:rPr lang="en-IN" sz="2000" dirty="0">
                <a:latin typeface="Times New Roman" panose="02020603050405020304" pitchFamily="18" charset="0"/>
                <a:cs typeface="Times New Roman" panose="02020603050405020304" pitchFamily="18" charset="0"/>
              </a:rPr>
              <a:t>Cascio, W. F. (2018). Managing Human Resources: Productivity, Quality of Work Life, Profits. McGraw-Hill Education.</a:t>
            </a:r>
          </a:p>
          <a:p>
            <a:r>
              <a:rPr lang="en-IN" sz="2000" dirty="0" err="1">
                <a:latin typeface="Times New Roman" panose="02020603050405020304" pitchFamily="18" charset="0"/>
                <a:cs typeface="Times New Roman" panose="02020603050405020304" pitchFamily="18" charset="0"/>
              </a:rPr>
              <a:t>Dessler</a:t>
            </a:r>
            <a:r>
              <a:rPr lang="en-IN" sz="2000" dirty="0">
                <a:latin typeface="Times New Roman" panose="02020603050405020304" pitchFamily="18" charset="0"/>
                <a:cs typeface="Times New Roman" panose="02020603050405020304" pitchFamily="18" charset="0"/>
              </a:rPr>
              <a:t>, G. (2017). Human Resource Management. Pearson Education.</a:t>
            </a:r>
          </a:p>
          <a:p>
            <a:r>
              <a:rPr lang="en-IN" sz="2000" dirty="0">
                <a:latin typeface="Times New Roman" panose="02020603050405020304" pitchFamily="18" charset="0"/>
                <a:cs typeface="Times New Roman" panose="02020603050405020304" pitchFamily="18" charset="0"/>
              </a:rPr>
              <a:t>Milkovich, G. T., Newman, J. M., &amp; Gerhart, B. (2020). Compensation. McGraw-Hill Education.</a:t>
            </a:r>
          </a:p>
          <a:p>
            <a:r>
              <a:rPr lang="en-IN" sz="2000" dirty="0">
                <a:latin typeface="Times New Roman" panose="02020603050405020304" pitchFamily="18" charset="0"/>
                <a:cs typeface="Times New Roman" panose="02020603050405020304" pitchFamily="18" charset="0"/>
              </a:rPr>
              <a:t>Noe, R. A., Hollenbeck, J. R., Gerhart, B., &amp; Wright, P. M. (2020). Human Resource Management: Gaining a Competitive Advantage. McGraw-Hill Education.</a:t>
            </a:r>
          </a:p>
          <a:p>
            <a:r>
              <a:rPr lang="en-IN" sz="2000" dirty="0">
                <a:latin typeface="Times New Roman" panose="02020603050405020304" pitchFamily="18" charset="0"/>
                <a:cs typeface="Times New Roman" panose="02020603050405020304" pitchFamily="18" charset="0"/>
              </a:rPr>
              <a:t>Pynes, J. E. (2017). Human Resources Management for Public and </a:t>
            </a:r>
            <a:r>
              <a:rPr lang="en-IN" sz="2000" dirty="0" err="1">
                <a:latin typeface="Times New Roman" panose="02020603050405020304" pitchFamily="18" charset="0"/>
                <a:cs typeface="Times New Roman" panose="02020603050405020304" pitchFamily="18" charset="0"/>
              </a:rPr>
              <a:t>Nonprofit</a:t>
            </a:r>
            <a:r>
              <a:rPr lang="en-IN" sz="2000" dirty="0">
                <a:latin typeface="Times New Roman" panose="02020603050405020304" pitchFamily="18" charset="0"/>
                <a:cs typeface="Times New Roman" panose="02020603050405020304" pitchFamily="18" charset="0"/>
              </a:rPr>
              <a:t> Organizations: A Strategic Approach. John Wiley &amp; Sons.</a:t>
            </a:r>
          </a:p>
        </p:txBody>
      </p:sp>
    </p:spTree>
    <p:extLst>
      <p:ext uri="{BB962C8B-B14F-4D97-AF65-F5344CB8AC3E}">
        <p14:creationId xmlns:p14="http://schemas.microsoft.com/office/powerpoint/2010/main" val="116059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9A353-1836-4721-8957-013186EEA194}"/>
              </a:ext>
            </a:extLst>
          </p:cNvPr>
          <p:cNvSpPr>
            <a:spLocks noGrp="1"/>
          </p:cNvSpPr>
          <p:nvPr>
            <p:ph idx="1"/>
          </p:nvPr>
        </p:nvSpPr>
        <p:spPr>
          <a:xfrm>
            <a:off x="457200" y="2819400"/>
            <a:ext cx="8229600" cy="960120"/>
          </a:xfrm>
        </p:spPr>
        <p:txBody>
          <a:bodyPr>
            <a:normAutofit/>
          </a:bodyPr>
          <a:lstStyle/>
          <a:p>
            <a:pPr marL="0" indent="0" algn="ctr">
              <a:buNone/>
            </a:pPr>
            <a:r>
              <a:rPr lang="en-IN" sz="44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33600"/>
            <a:ext cx="8305800" cy="2286000"/>
          </a:xfrm>
        </p:spPr>
        <p:txBody>
          <a:bodyPr>
            <a:noAutofit/>
          </a:bodyPr>
          <a:lstStyle/>
          <a:p>
            <a:pPr algn="ctr">
              <a:lnSpc>
                <a:spcPct val="115000"/>
              </a:lnSpc>
              <a:spcBef>
                <a:spcPts val="0"/>
              </a:spcBef>
              <a:spcAft>
                <a:spcPts val="0"/>
              </a:spcAft>
              <a:defRPr/>
            </a:pP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Topic Name:</a:t>
            </a:r>
            <a:r>
              <a:rPr lang="en-US" sz="4400" b="1" dirty="0">
                <a:solidFill>
                  <a:schemeClr val="tx1">
                    <a:lumMod val="95000"/>
                    <a:lumOff val="5000"/>
                  </a:schemeClr>
                </a:solidFill>
                <a:latin typeface="Times New Roman" panose="02020603050405020304" pitchFamily="18" charset="0"/>
                <a:ea typeface="Calibri"/>
                <a:cs typeface="Times New Roman" panose="02020603050405020304" pitchFamily="18" charset="0"/>
              </a:rPr>
              <a:t> </a:t>
            </a:r>
            <a:br>
              <a:rPr lang="en-US" sz="4400" dirty="0">
                <a:solidFill>
                  <a:schemeClr val="tx1">
                    <a:lumMod val="95000"/>
                    <a:lumOff val="5000"/>
                  </a:schemeClr>
                </a:solidFill>
                <a:latin typeface="Times New Roman" panose="02020603050405020304" pitchFamily="18" charset="0"/>
                <a:ea typeface="Calibri"/>
                <a:cs typeface="Times New Roman" panose="02020603050405020304" pitchFamily="18" charset="0"/>
              </a:rPr>
            </a:br>
            <a:r>
              <a:rPr lang="en-US" sz="4400" dirty="0">
                <a:solidFill>
                  <a:schemeClr val="tx1">
                    <a:lumMod val="95000"/>
                    <a:lumOff val="5000"/>
                  </a:schemeClr>
                </a:solidFill>
                <a:latin typeface="Times New Roman" panose="02020603050405020304" pitchFamily="18" charset="0"/>
                <a:ea typeface="Calibri"/>
                <a:cs typeface="Times New Roman" panose="02020603050405020304" pitchFamily="18" charset="0"/>
              </a:rPr>
              <a:t>Employee Management System</a:t>
            </a:r>
            <a:br>
              <a:rPr lang="en-US" sz="4400" dirty="0">
                <a:solidFill>
                  <a:schemeClr val="tx1">
                    <a:lumMod val="95000"/>
                    <a:lumOff val="5000"/>
                  </a:schemeClr>
                </a:solidFill>
                <a:latin typeface="Times New Roman" panose="02020603050405020304" pitchFamily="18" charset="0"/>
                <a:ea typeface="Calibri"/>
                <a:cs typeface="Times New Roman" panose="02020603050405020304" pitchFamily="18" charset="0"/>
              </a:rPr>
            </a:br>
            <a:endParaRPr lang="en-US" sz="4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1675-A499-D317-0E37-E8BD4BB60ED9}"/>
              </a:ext>
            </a:extLst>
          </p:cNvPr>
          <p:cNvSpPr>
            <a:spLocks noGrp="1"/>
          </p:cNvSpPr>
          <p:nvPr>
            <p:ph type="title"/>
          </p:nvPr>
        </p:nvSpPr>
        <p:spPr/>
        <p:txBody>
          <a:bodyPr>
            <a:normAutofit/>
          </a:bodyPr>
          <a:lstStyle/>
          <a:p>
            <a:pPr algn="ctr"/>
            <a:r>
              <a:rPr lang="en-IN" sz="4400" b="1" dirty="0">
                <a:latin typeface="Times New Roman" panose="02020603050405020304" pitchFamily="18" charset="0"/>
                <a:cs typeface="Times New Roman" panose="02020603050405020304" pitchFamily="18" charset="0"/>
              </a:rPr>
              <a:t>CONTENTS</a:t>
            </a:r>
            <a:endParaRPr lang="en-IN" sz="4400" dirty="0"/>
          </a:p>
        </p:txBody>
      </p:sp>
      <p:sp>
        <p:nvSpPr>
          <p:cNvPr id="3" name="Content Placeholder 2">
            <a:extLst>
              <a:ext uri="{FF2B5EF4-FFF2-40B4-BE49-F238E27FC236}">
                <a16:creationId xmlns:a16="http://schemas.microsoft.com/office/drawing/2014/main" id="{F143E871-21B5-A2F2-00F7-ECD1006C8CEA}"/>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ABSTRACT</a:t>
            </a:r>
          </a:p>
          <a:p>
            <a:r>
              <a:rPr lang="en-IN" sz="2000" dirty="0">
                <a:latin typeface="Times New Roman" panose="02020603050405020304" pitchFamily="18" charset="0"/>
                <a:cs typeface="Times New Roman" panose="02020603050405020304" pitchFamily="18" charset="0"/>
              </a:rPr>
              <a:t>OBJECTIVE</a:t>
            </a:r>
          </a:p>
          <a:p>
            <a:r>
              <a:rPr lang="en-IN" sz="2000" dirty="0">
                <a:latin typeface="Times New Roman" panose="02020603050405020304" pitchFamily="18" charset="0"/>
                <a:cs typeface="Times New Roman" panose="02020603050405020304" pitchFamily="18" charset="0"/>
              </a:rPr>
              <a:t>FRONTEND &amp; BACKEND TECHNOLOGY</a:t>
            </a:r>
          </a:p>
          <a:p>
            <a:r>
              <a:rPr lang="en-IN" sz="2000" dirty="0">
                <a:latin typeface="Times New Roman" panose="02020603050405020304" pitchFamily="18" charset="0"/>
                <a:cs typeface="Times New Roman" panose="02020603050405020304" pitchFamily="18" charset="0"/>
              </a:rPr>
              <a:t>NUMBER OF MODULE</a:t>
            </a:r>
          </a:p>
          <a:p>
            <a:r>
              <a:rPr lang="en-IN" sz="2000" dirty="0">
                <a:latin typeface="Times New Roman" panose="02020603050405020304" pitchFamily="18" charset="0"/>
                <a:cs typeface="Times New Roman" panose="02020603050405020304" pitchFamily="18" charset="0"/>
              </a:rPr>
              <a:t>SOME SCREENSHOT OF MODULE</a:t>
            </a:r>
          </a:p>
          <a:p>
            <a:r>
              <a:rPr lang="en-US" sz="2000" dirty="0">
                <a:latin typeface="Times New Roman" panose="02020603050405020304" pitchFamily="18" charset="0"/>
                <a:ea typeface="Verdana" panose="020B0604030504040204" pitchFamily="34" charset="0"/>
                <a:cs typeface="Times New Roman" panose="02020603050405020304" pitchFamily="18" charset="0"/>
              </a:rPr>
              <a:t>FUTURESCOPE</a:t>
            </a:r>
          </a:p>
          <a:p>
            <a:r>
              <a:rPr lang="en-IN"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ea typeface="Verdana" panose="020B060403050404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r>
              <a:rPr lang="en-US" sz="2000" dirty="0">
                <a:latin typeface="Times New Roman" panose="02020603050405020304" pitchFamily="18" charset="0"/>
                <a:ea typeface="Verdana" panose="020B060403050404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63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pPr algn="ctr">
              <a:defRPr/>
            </a:pPr>
            <a:r>
              <a:rPr lang="en-US" sz="4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93187" name="Rectangle 3"/>
          <p:cNvSpPr>
            <a:spLocks noGrp="1" noChangeArrowheads="1"/>
          </p:cNvSpPr>
          <p:nvPr>
            <p:ph type="body" sz="half" idx="1"/>
          </p:nvPr>
        </p:nvSpPr>
        <p:spPr>
          <a:xfrm>
            <a:off x="342900" y="2057400"/>
            <a:ext cx="8458200" cy="3886200"/>
          </a:xfrm>
        </p:spPr>
        <p:txBody>
          <a:bodyPr>
            <a:normAutofit/>
          </a:bodyPr>
          <a:lstStyle/>
          <a:p>
            <a:pPr algn="just">
              <a:defRPr/>
            </a:pPr>
            <a:r>
              <a:rPr lang="en-US" sz="2000" dirty="0">
                <a:latin typeface="Times New Roman" panose="02020603050405020304" pitchFamily="18" charset="0"/>
                <a:cs typeface="Times New Roman" panose="02020603050405020304" pitchFamily="18" charset="0"/>
              </a:rPr>
              <a:t>Employee Management System (EMS) provides a simple interface for maintenance of employee information. Employee management system deals with all kind of employee details like name , mail id , mobile number details too.</a:t>
            </a:r>
          </a:p>
          <a:p>
            <a:pPr marL="0" indent="0" algn="just">
              <a:buNone/>
              <a:defRPr/>
            </a:pPr>
            <a:endParaRPr lang="en-US" sz="2000" dirty="0">
              <a:latin typeface="Times New Roman" panose="02020603050405020304" pitchFamily="18" charset="0"/>
              <a:cs typeface="Times New Roman" panose="02020603050405020304" pitchFamily="18" charset="0"/>
            </a:endParaRPr>
          </a:p>
          <a:p>
            <a:pPr algn="just">
              <a:defRPr/>
            </a:pPr>
            <a:r>
              <a:rPr lang="en-US" sz="2000" dirty="0">
                <a:latin typeface="Times New Roman" panose="02020603050405020304" pitchFamily="18" charset="0"/>
                <a:cs typeface="Times New Roman" panose="02020603050405020304" pitchFamily="18" charset="0"/>
              </a:rPr>
              <a:t>Time and Attendance Tracking: The system offers tools to track and manage employee attendance, including clock-in/out functionalities, leave requests, and scheduling. .</a:t>
            </a:r>
          </a:p>
          <a:p>
            <a:pPr algn="just">
              <a:buFont typeface="Wingdings" pitchFamily="2" charset="2"/>
              <a:buNone/>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randombar(horizontal)">
                                      <p:cBhvr>
                                        <p:cTn id="7" dur="600">
                                          <p:stCondLst>
                                            <p:cond delay="0"/>
                                          </p:stCondLst>
                                        </p:cTn>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Grp="1" noChangeArrowheads="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ABSTRACT</a:t>
            </a:r>
          </a:p>
        </p:txBody>
      </p:sp>
      <p:sp>
        <p:nvSpPr>
          <p:cNvPr id="6153" name="Rectangle 9"/>
          <p:cNvSpPr>
            <a:spLocks noGrp="1" noChangeArrowheads="1"/>
          </p:cNvSpPr>
          <p:nvPr>
            <p:ph type="body" sz="half" idx="1"/>
          </p:nvPr>
        </p:nvSpPr>
        <p:spPr>
          <a:xfrm>
            <a:off x="457200" y="1981200"/>
            <a:ext cx="8229600" cy="1828800"/>
          </a:xfrm>
        </p:spPr>
        <p:txBody>
          <a:bodyPr>
            <a:normAutofit/>
          </a:bodyPr>
          <a:lstStyle/>
          <a:p>
            <a:r>
              <a:rPr lang="en-US" sz="2000" dirty="0">
                <a:latin typeface="Times New Roman" panose="02020603050405020304" pitchFamily="18" charset="0"/>
                <a:cs typeface="Times New Roman" panose="02020603050405020304" pitchFamily="18" charset="0"/>
              </a:rPr>
              <a:t>The Employee Management System is a comprehensive software solution designed to streamline and automate various aspects of employee administration within an organization. This project aims to improve efficiency, enhance productivity, and provide effective management of human resources.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D2BB7-8641-4CD9-D668-2F18334BC84F}"/>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CCEE309-5369-E324-FD3D-2B0315DFA081}"/>
              </a:ext>
            </a:extLst>
          </p:cNvPr>
          <p:cNvSpPr>
            <a:spLocks noGrp="1"/>
          </p:cNvSpPr>
          <p:nvPr>
            <p:ph idx="1"/>
          </p:nvPr>
        </p:nvSpPr>
        <p:spPr>
          <a:xfrm>
            <a:off x="457200" y="2286000"/>
            <a:ext cx="8229600" cy="3474720"/>
          </a:xfrm>
        </p:spPr>
        <p:txBody>
          <a:bodyPr>
            <a:normAutofit/>
          </a:bodyPr>
          <a:lstStyle/>
          <a:p>
            <a:r>
              <a:rPr lang="en-US" sz="2000" dirty="0">
                <a:latin typeface="Times New Roman" panose="02020603050405020304" pitchFamily="18" charset="0"/>
                <a:cs typeface="Times New Roman" panose="02020603050405020304" pitchFamily="18" charset="0"/>
              </a:rPr>
              <a:t>Enhance Efficiency and Productivity: The system should improve overall efficiency and productivity by reducing manual paperwork, eliminating redundant tasks, and minimizing errors</a:t>
            </a:r>
          </a:p>
          <a:p>
            <a:r>
              <a:rPr lang="en-IN" sz="2000" dirty="0">
                <a:latin typeface="Times New Roman" panose="02020603050405020304" pitchFamily="18" charset="0"/>
                <a:cs typeface="Times New Roman" panose="02020603050405020304" pitchFamily="18" charset="0"/>
              </a:rPr>
              <a:t>Employee Information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Attendance Tracking: The system should automate the tracking of employee attendance.</a:t>
            </a:r>
          </a:p>
          <a:p>
            <a:r>
              <a:rPr lang="en-US" sz="2000" dirty="0">
                <a:latin typeface="Times New Roman" panose="02020603050405020304" pitchFamily="18" charset="0"/>
                <a:cs typeface="Times New Roman" panose="02020603050405020304" pitchFamily="18" charset="0"/>
              </a:rPr>
              <a:t>It should provide a user-friendly interface for HR administrators and employees.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7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28600"/>
            <a:ext cx="7696200" cy="685800"/>
          </a:xfrm>
        </p:spPr>
        <p:txBody>
          <a:bodyPr>
            <a:normAutofit fontScale="90000"/>
          </a:bodyPr>
          <a:lstStyle/>
          <a:p>
            <a:br>
              <a:rPr lang="en-US" dirty="0"/>
            </a:br>
            <a:endParaRPr lang="en-US" dirty="0"/>
          </a:p>
        </p:txBody>
      </p:sp>
      <p:sp>
        <p:nvSpPr>
          <p:cNvPr id="6" name="Content Placeholder 5"/>
          <p:cNvSpPr>
            <a:spLocks noGrp="1"/>
          </p:cNvSpPr>
          <p:nvPr>
            <p:ph idx="1"/>
          </p:nvPr>
        </p:nvSpPr>
        <p:spPr>
          <a:xfrm>
            <a:off x="703780" y="2247900"/>
            <a:ext cx="8458200" cy="2362200"/>
          </a:xfrm>
        </p:spPr>
        <p:txBody>
          <a:bodyPr>
            <a:normAutofit/>
          </a:bodyPr>
          <a:lstStyle/>
          <a:p>
            <a:r>
              <a:rPr lang="en-IN" sz="2000" dirty="0">
                <a:latin typeface="Times New Roman" panose="02020603050405020304" pitchFamily="18" charset="0"/>
                <a:cs typeface="Times New Roman" panose="02020603050405020304" pitchFamily="18" charset="0"/>
              </a:rPr>
              <a:t>HTML</a:t>
            </a:r>
          </a:p>
          <a:p>
            <a:r>
              <a:rPr lang="en-IN" sz="2000" dirty="0">
                <a:latin typeface="Times New Roman" panose="02020603050405020304" pitchFamily="18" charset="0"/>
                <a:cs typeface="Times New Roman" panose="02020603050405020304" pitchFamily="18" charset="0"/>
              </a:rPr>
              <a:t>CSS</a:t>
            </a:r>
          </a:p>
          <a:p>
            <a:r>
              <a:rPr lang="en-IN" sz="2000" dirty="0">
                <a:latin typeface="Times New Roman" panose="02020603050405020304" pitchFamily="18" charset="0"/>
                <a:cs typeface="Times New Roman" panose="02020603050405020304" pitchFamily="18" charset="0"/>
              </a:rPr>
              <a:t>JAVASCRIPT</a:t>
            </a:r>
          </a:p>
          <a:p>
            <a:r>
              <a:rPr lang="en-IN" sz="2000" dirty="0">
                <a:latin typeface="Times New Roman" panose="02020603050405020304" pitchFamily="18" charset="0"/>
                <a:cs typeface="Times New Roman" panose="02020603050405020304" pitchFamily="18" charset="0"/>
              </a:rPr>
              <a:t>Angular</a:t>
            </a:r>
          </a:p>
          <a:p>
            <a:r>
              <a:rPr lang="en-IN" sz="2000" dirty="0">
                <a:latin typeface="Times New Roman" panose="02020603050405020304" pitchFamily="18" charset="0"/>
                <a:cs typeface="Times New Roman" panose="02020603050405020304" pitchFamily="18" charset="0"/>
              </a:rPr>
              <a:t>TypeScript</a:t>
            </a:r>
          </a:p>
          <a:p>
            <a:r>
              <a:rPr lang="en-IN" sz="2000" dirty="0">
                <a:latin typeface="Times New Roman" panose="02020603050405020304" pitchFamily="18" charset="0"/>
                <a:cs typeface="Times New Roman" panose="02020603050405020304" pitchFamily="18" charset="0"/>
              </a:rPr>
              <a:t>BOOTSTRAP</a:t>
            </a:r>
          </a:p>
        </p:txBody>
      </p:sp>
      <p:sp>
        <p:nvSpPr>
          <p:cNvPr id="4" name="Title 4"/>
          <p:cNvSpPr txBox="1">
            <a:spLocks/>
          </p:cNvSpPr>
          <p:nvPr/>
        </p:nvSpPr>
        <p:spPr>
          <a:xfrm>
            <a:off x="160962" y="980006"/>
            <a:ext cx="8991600" cy="609600"/>
          </a:xfrm>
          <a:prstGeom prst="rect">
            <a:avLst/>
          </a:prstGeom>
        </p:spPr>
        <p:txBody>
          <a:bodyPr vert="horz" lIns="45720" tIns="0" rIns="45720" bIns="0" anchor="b" anchorCtr="0">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6500" b="1" dirty="0">
                <a:latin typeface="Times New Roman" panose="02020603050405020304" pitchFamily="18" charset="0"/>
                <a:cs typeface="Times New Roman" panose="02020603050405020304" pitchFamily="18" charset="0"/>
              </a:rPr>
              <a:t>FRONTEND</a:t>
            </a:r>
            <a:r>
              <a:rPr lang="en-IN" sz="6600" b="1" dirty="0">
                <a:latin typeface="Times New Roman" panose="02020603050405020304" pitchFamily="18" charset="0"/>
                <a:cs typeface="Times New Roman" panose="02020603050405020304" pitchFamily="18" charset="0"/>
              </a:rPr>
              <a:t> TECHNOLOGY </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pic>
        <p:nvPicPr>
          <p:cNvPr id="10" name="Picture 9">
            <a:extLst>
              <a:ext uri="{FF2B5EF4-FFF2-40B4-BE49-F238E27FC236}">
                <a16:creationId xmlns:a16="http://schemas.microsoft.com/office/drawing/2014/main" id="{7BAA3385-80FC-F2F2-43D0-EA0032392A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812" y="2075381"/>
            <a:ext cx="1583417" cy="1658420"/>
          </a:xfrm>
          <a:prstGeom prst="rect">
            <a:avLst/>
          </a:prstGeom>
        </p:spPr>
      </p:pic>
      <p:pic>
        <p:nvPicPr>
          <p:cNvPr id="2050" name="Picture 2" descr="Angular: Why TypeScript?. Victor Savkin is a co-founder of ...">
            <a:extLst>
              <a:ext uri="{FF2B5EF4-FFF2-40B4-BE49-F238E27FC236}">
                <a16:creationId xmlns:a16="http://schemas.microsoft.com/office/drawing/2014/main" id="{720AF9A2-89C1-FF84-94C7-5BD92A32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9" y="3638550"/>
            <a:ext cx="1653495" cy="7990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a:latin typeface="Times New Roman" panose="02020603050405020304" pitchFamily="18" charset="0"/>
                <a:cs typeface="Times New Roman" panose="02020603050405020304" pitchFamily="18" charset="0"/>
              </a:rPr>
              <a:t>BACKEND</a:t>
            </a:r>
            <a:r>
              <a:rPr lang="en-IN" b="1" dirty="0">
                <a:latin typeface="Times New Roman" panose="02020603050405020304" pitchFamily="18" charset="0"/>
                <a:cs typeface="Times New Roman" panose="02020603050405020304" pitchFamily="18" charset="0"/>
              </a:rPr>
              <a:t> TECHNOLOGY</a:t>
            </a:r>
            <a:endParaRPr lang="en-US" dirty="0"/>
          </a:p>
        </p:txBody>
      </p:sp>
      <p:sp>
        <p:nvSpPr>
          <p:cNvPr id="3" name="Content Placeholder 2"/>
          <p:cNvSpPr>
            <a:spLocks noGrp="1"/>
          </p:cNvSpPr>
          <p:nvPr>
            <p:ph sz="half" idx="1"/>
          </p:nvPr>
        </p:nvSpPr>
        <p:spPr>
          <a:xfrm>
            <a:off x="533400" y="2407842"/>
            <a:ext cx="4038600" cy="2347115"/>
          </a:xfrm>
        </p:spPr>
        <p:txBody>
          <a:bodyPr>
            <a:normAutofit/>
          </a:bodyPr>
          <a:lstStyle/>
          <a:p>
            <a:r>
              <a:rPr lang="en-IN" sz="2000" dirty="0">
                <a:latin typeface="Times New Roman" panose="02020603050405020304" pitchFamily="18" charset="0"/>
                <a:cs typeface="Times New Roman" panose="02020603050405020304" pitchFamily="18" charset="0"/>
              </a:rPr>
              <a:t>JAVA</a:t>
            </a:r>
          </a:p>
          <a:p>
            <a:r>
              <a:rPr lang="en-IN" sz="2000" dirty="0" err="1">
                <a:latin typeface="Times New Roman" panose="02020603050405020304" pitchFamily="18" charset="0"/>
                <a:cs typeface="Times New Roman" panose="02020603050405020304" pitchFamily="18" charset="0"/>
              </a:rPr>
              <a:t>SpringBoot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MySQL</a:t>
            </a:r>
          </a:p>
        </p:txBody>
      </p:sp>
      <p:pic>
        <p:nvPicPr>
          <p:cNvPr id="1030" name="Picture 6" descr="Integration of SpringBoot with MySQL using Spring JPA ...">
            <a:extLst>
              <a:ext uri="{FF2B5EF4-FFF2-40B4-BE49-F238E27FC236}">
                <a16:creationId xmlns:a16="http://schemas.microsoft.com/office/drawing/2014/main" id="{05DA61CB-2832-03DF-A1CB-1DB7620E9DC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9200" y="2407842"/>
            <a:ext cx="28194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ring Boot MySQL Integration: 6 Easy Steps">
            <a:extLst>
              <a:ext uri="{FF2B5EF4-FFF2-40B4-BE49-F238E27FC236}">
                <a16:creationId xmlns:a16="http://schemas.microsoft.com/office/drawing/2014/main" id="{3D95B827-083E-2C47-4964-22BA75720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162299"/>
            <a:ext cx="1981200" cy="83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8305800" cy="762000"/>
          </a:xfrm>
        </p:spPr>
        <p:txBody>
          <a:bodyPr>
            <a:normAutofit fontScale="90000"/>
          </a:bodyPr>
          <a:lstStyle/>
          <a:p>
            <a:pPr algn="ctr" fontAlgn="base"/>
            <a:r>
              <a:rPr lang="en-IN" sz="4900" b="1" dirty="0">
                <a:latin typeface="Times New Roman" panose="02020603050405020304" pitchFamily="18" charset="0"/>
                <a:cs typeface="Times New Roman" panose="02020603050405020304" pitchFamily="18" charset="0"/>
              </a:rPr>
              <a:t>NUMBER</a:t>
            </a:r>
            <a:r>
              <a:rPr lang="en-IN" b="1" dirty="0">
                <a:latin typeface="Times New Roman" panose="02020603050405020304" pitchFamily="18" charset="0"/>
                <a:cs typeface="Times New Roman" panose="02020603050405020304" pitchFamily="18" charset="0"/>
              </a:rPr>
              <a:t> OF MODULE</a:t>
            </a:r>
            <a:endParaRPr lang="en-US" dirty="0"/>
          </a:p>
        </p:txBody>
      </p:sp>
      <p:sp>
        <p:nvSpPr>
          <p:cNvPr id="3" name="Content Placeholder 2"/>
          <p:cNvSpPr>
            <a:spLocks noGrp="1"/>
          </p:cNvSpPr>
          <p:nvPr>
            <p:ph idx="1"/>
          </p:nvPr>
        </p:nvSpPr>
        <p:spPr>
          <a:xfrm>
            <a:off x="990600" y="2209800"/>
            <a:ext cx="6477000" cy="2667000"/>
          </a:xfrm>
        </p:spPr>
        <p:txBody>
          <a:bodyPr>
            <a:normAutofit/>
          </a:bodyPr>
          <a:lstStyle/>
          <a:p>
            <a:r>
              <a:rPr lang="en-IN" sz="2000" dirty="0">
                <a:latin typeface="Times New Roman" panose="02020603050405020304" pitchFamily="18" charset="0"/>
                <a:cs typeface="Times New Roman" panose="02020603050405020304" pitchFamily="18" charset="0"/>
              </a:rPr>
              <a:t>Employee List.</a:t>
            </a:r>
          </a:p>
          <a:p>
            <a:r>
              <a:rPr lang="en-IN" sz="2000" dirty="0">
                <a:latin typeface="Times New Roman" panose="02020603050405020304" pitchFamily="18" charset="0"/>
                <a:cs typeface="Times New Roman" panose="02020603050405020304" pitchFamily="18" charset="0"/>
              </a:rPr>
              <a:t>Add Employee.</a:t>
            </a:r>
          </a:p>
          <a:p>
            <a:pPr marL="0" indent="0">
              <a:buNone/>
            </a:pPr>
            <a:r>
              <a:rPr lang="en-IN" sz="2000" dirty="0">
                <a:latin typeface="Times New Roman" panose="02020603050405020304" pitchFamily="18" charset="0"/>
                <a:cs typeface="Times New Roman" panose="02020603050405020304"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389</TotalTime>
  <Words>504</Words>
  <Application>Microsoft Office PowerPoint</Application>
  <PresentationFormat>On-screen Show (4:3)</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Constantia</vt:lpstr>
      <vt:lpstr>Times New Roman</vt:lpstr>
      <vt:lpstr>Wingdings</vt:lpstr>
      <vt:lpstr>Wingdings 2</vt:lpstr>
      <vt:lpstr>Flow</vt:lpstr>
      <vt:lpstr>PowerPoint Presentation</vt:lpstr>
      <vt:lpstr>Topic Name:  Employee Management System </vt:lpstr>
      <vt:lpstr>CONTENTS</vt:lpstr>
      <vt:lpstr>INTRODUCTION</vt:lpstr>
      <vt:lpstr>ABSTRACT</vt:lpstr>
      <vt:lpstr>OBJECTIVE</vt:lpstr>
      <vt:lpstr> </vt:lpstr>
      <vt:lpstr>BACKEND TECHNOLOGY</vt:lpstr>
      <vt:lpstr>NUMBER OF MODULE</vt:lpstr>
      <vt:lpstr>SOME SCREENSHOT OF MODULE</vt:lpstr>
      <vt:lpstr>SOME SCREENSHOT OF MODULE</vt:lpstr>
      <vt:lpstr>FUTURESCOPE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CETC</dc:creator>
  <cp:lastModifiedBy>Shreya Mahalle</cp:lastModifiedBy>
  <cp:revision>56</cp:revision>
  <dcterms:created xsi:type="dcterms:W3CDTF">2015-12-19T09:57:13Z</dcterms:created>
  <dcterms:modified xsi:type="dcterms:W3CDTF">2023-05-25T18:01:34Z</dcterms:modified>
</cp:coreProperties>
</file>