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programming # This ppt is made by using python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programming # This ppt is made by using python code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 gui # A chatbot is an AI-based software designed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chatbot gui # A chatbot is an AI-based software designed to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 with humans in their natural languages. . A chatbot is arguably 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 with humans in their natural languages. . A chatbot is arguably one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 the best applications of natural language processing. A chatbot user interface (UI)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 the best applications of natural language processing. A chatbot user interface (UI)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 a series of graphical and language elements that allow for human-computer interaction.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 a series of graphical and language elements that allow for human-computer interaction.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