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 PROGRAMMING</a:t>
            </a:r>
          </a:p>
        </p:txBody>
      </p:sp>
      <p:sp>
        <p:nvSpPr>
          <p:cNvPr id="3" name="Subtitle 2"/>
          <p:cNvSpPr>
            <a:spLocks noGrp="1"/>
          </p:cNvSpPr>
          <p:nvPr>
            <p:ph type="subTitle" idx="1"/>
          </p:nvPr>
        </p:nvSpPr>
        <p:spPr/>
        <p:txBody>
          <a:bodyPr/>
          <a:lstStyle/>
          <a:p>
            <a:r>
              <a:t>Python is an Emotion</a:t>
            </a:r>
          </a:p>
          <a:p/>
          <a:p/>
          <a:p/>
          <a:p>
            <a:r>
              <a:t>Presented By: Shreyansh Tyagi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DESKTOP ASSISTANT</a:t>
            </a:r>
          </a:p>
        </p:txBody>
      </p:sp>
      <p:sp>
        <p:nvSpPr>
          <p:cNvPr id="3" name="Content Placeholder 2"/>
          <p:cNvSpPr>
            <a:spLocks noGrp="1"/>
          </p:cNvSpPr>
          <p:nvPr>
            <p:ph idx="1"/>
          </p:nvPr>
        </p:nvSpPr>
        <p:spPr/>
        <p:txBody>
          <a:bodyPr/>
          <a:lstStyle/>
          <a:p/>
          <a:p>
            <a:pPr lvl="3"/>
            <a:r>
              <a:t>Desktop Voice Assistant with Voice Recognition Intelligence, which takes the user input in form of user's voice and processes it and return the output in various ways like an action to be performed or the search result is speaked out to the end user.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PACKAGES REQUIREMENT</a:t>
            </a:r>
          </a:p>
        </p:txBody>
      </p:sp>
      <p:sp>
        <p:nvSpPr>
          <p:cNvPr id="3" name="Content Placeholder 2"/>
          <p:cNvSpPr>
            <a:spLocks noGrp="1"/>
          </p:cNvSpPr>
          <p:nvPr>
            <p:ph idx="1"/>
          </p:nvPr>
        </p:nvSpPr>
        <p:spPr/>
        <p:txBody>
          <a:bodyPr/>
          <a:lstStyle/>
          <a:p/>
          <a:p>
            <a:pPr lvl="3"/>
            <a:r>
              <a:t>pip install SpeechRecognition</a:t>
            </a:r>
            <a:br/>
            <a:r>
              <a:t> pip install pyttsx3</a:t>
            </a:r>
            <a:br/>
            <a:r>
              <a:t> pip install playsound</a:t>
            </a:r>
            <a:br/>
            <a:r>
              <a:t> pip install Pillow</a:t>
            </a:r>
            <a:br/>
            <a:r>
              <a:t> pip install pyscreenshot</a:t>
            </a:r>
            <a:br/>
            <a:r>
              <a:t> pip install pynput</a:t>
            </a:r>
            <a:br/>
            <a:r>
              <a:t> pip install psutil pip install opencv-contrib-python</a:t>
            </a:r>
            <a:br/>
            <a:r>
              <a:t> pip install opencv</a:t>
            </a:r>
            <a:br/>
            <a:r>
              <a:t> pip install wikipedia pip install webbrowser [Available with installer] pip install bs4</a:t>
            </a:r>
            <a:br/>
            <a:r>
              <a:t> pip install smtplib [Available with installer]</a:t>
            </a:r>
            <a:br/>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CHATBOT GUI</a:t>
            </a:r>
          </a:p>
        </p:txBody>
      </p:sp>
      <p:sp>
        <p:nvSpPr>
          <p:cNvPr id="3" name="Content Placeholder 2"/>
          <p:cNvSpPr>
            <a:spLocks noGrp="1"/>
          </p:cNvSpPr>
          <p:nvPr>
            <p:ph idx="1"/>
          </p:nvPr>
        </p:nvSpPr>
        <p:spPr/>
        <p:txBody>
          <a:bodyPr/>
          <a:lstStyle/>
          <a:p>
            <a:r>
              <a:t>tokenization</a:t>
            </a:r>
          </a:p>
          <a:p>
            <a:r>
              <a:t>stemming</a:t>
            </a:r>
          </a:p>
          <a:p>
            <a:r>
              <a:t>bag_of_words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TOKENIZATION</a:t>
            </a:r>
          </a:p>
        </p:txBody>
      </p:sp>
      <p:sp>
        <p:nvSpPr>
          <p:cNvPr id="3" name="Content Placeholder 2"/>
          <p:cNvSpPr>
            <a:spLocks noGrp="1"/>
          </p:cNvSpPr>
          <p:nvPr>
            <p:ph idx="1"/>
          </p:nvPr>
        </p:nvSpPr>
        <p:spPr/>
        <p:txBody>
          <a:bodyPr/>
          <a:lstStyle/>
          <a:p/>
          <a:p>
            <a:pPr lvl="2"/>
            <a:r>
              <a:t>Tokenization is the process by which a large quantity of text is divided into  smaller parts called tokens. These tokens are very useful for finding patterns and are considered  as a base step for stemming and lemmatization.</a:t>
            </a:r>
            <a:br/>
            <a:r>
              <a:t> for example:-sentence_data = The First sentence is about Python. The Second: about Django. You can learn Python,Django and Data Ananlysis here.</a:t>
            </a:r>
            <a:br/>
            <a:br/>
            <a:r>
              <a:t> ['The First sentence is about Python.', 'The Second: about Django.', 'You can learn Python,Django and Data Ananlysis 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STEMMING</a:t>
            </a:r>
          </a:p>
        </p:txBody>
      </p:sp>
      <p:sp>
        <p:nvSpPr>
          <p:cNvPr id="3" name="Content Placeholder 2"/>
          <p:cNvSpPr>
            <a:spLocks noGrp="1"/>
          </p:cNvSpPr>
          <p:nvPr>
            <p:ph idx="1"/>
          </p:nvPr>
        </p:nvSpPr>
        <p:spPr/>
        <p:txBody>
          <a:bodyPr/>
          <a:lstStyle/>
          <a:p/>
          <a:p>
            <a:pPr lvl="2"/>
            <a:r>
              <a:t>Stemming is the process of producing morphological variants of a root/base word. Stemming programs are commonly referred to as stemming algorithms or stemmers.</a:t>
            </a:r>
            <a:br/>
            <a:r>
              <a:t> for example:- words = ["program", "programs", "programmer", "programing", "programmers"]</a:t>
            </a:r>
            <a:br/>
            <a:br/>
            <a:r>
              <a:t>    [program,program,program,program,program]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BAG_OF_WORD</a:t>
            </a:r>
          </a:p>
        </p:txBody>
      </p:sp>
      <p:sp>
        <p:nvSpPr>
          <p:cNvPr id="3" name="Content Placeholder 2"/>
          <p:cNvSpPr>
            <a:spLocks noGrp="1"/>
          </p:cNvSpPr>
          <p:nvPr>
            <p:ph idx="1"/>
          </p:nvPr>
        </p:nvSpPr>
        <p:spPr/>
        <p:txBody>
          <a:bodyPr/>
          <a:lstStyle/>
          <a:p/>
          <a:p>
            <a:pPr lvl="2"/>
            <a:r>
              <a:t> a Natural Language Processing technique of text modeling known as Bag of Words model.  Whenever we apply any algorithm in NLP, it works on numbers. We cannot directly feed our text into   that algorithm. Hence, Bag of Words model is used to preprocess the text by converting it into a   bag of words, which keeps a count of the total occurrences of most frequently used words.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WEEK OVERVIEW</a:t>
            </a:r>
          </a:p>
        </p:txBody>
      </p:sp>
      <p:sp>
        <p:nvSpPr>
          <p:cNvPr id="3" name="Content Placeholder 2"/>
          <p:cNvSpPr>
            <a:spLocks noGrp="1"/>
          </p:cNvSpPr>
          <p:nvPr>
            <p:ph idx="1"/>
          </p:nvPr>
        </p:nvSpPr>
        <p:spPr/>
        <p:txBody>
          <a:bodyPr/>
          <a:lstStyle/>
          <a:p>
            <a:r>
              <a:t>Problem solving on leetcode</a:t>
            </a:r>
          </a:p>
          <a:p>
            <a:r>
              <a:t>Daily contribution on github</a:t>
            </a:r>
          </a:p>
          <a:p>
            <a:r>
              <a:t>Updated linkedin profile</a:t>
            </a:r>
          </a:p>
          <a:p>
            <a:r>
              <a:t>Problem solving on hackerrank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