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1" r:id="rId5"/>
    <p:sldId id="259" r:id="rId6"/>
    <p:sldId id="267" r:id="rId7"/>
    <p:sldId id="268" r:id="rId8"/>
    <p:sldId id="266" r:id="rId9"/>
    <p:sldId id="263" r:id="rId10"/>
    <p:sldId id="262"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93369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100461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22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70819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5074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183239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95519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58198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31022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639F8-0616-4329-919A-A73E7246B067}"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194448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7639F8-0616-4329-919A-A73E7246B067}"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174677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7639F8-0616-4329-919A-A73E7246B067}" type="datetimeFigureOut">
              <a:rPr lang="en-IN" smtClean="0"/>
              <a:t>21-01-2022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78130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7639F8-0616-4329-919A-A73E7246B067}"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53237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639F8-0616-4329-919A-A73E7246B067}" type="datetimeFigureOut">
              <a:rPr lang="en-IN" smtClean="0"/>
              <a:t>21-01-2022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42440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7639F8-0616-4329-919A-A73E7246B067}"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68426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7639F8-0616-4329-919A-A73E7246B067}"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829B56-BA31-4B1D-8CAE-A3D132D130FB}" type="slidenum">
              <a:rPr lang="en-IN" smtClean="0"/>
              <a:t>‹#›</a:t>
            </a:fld>
            <a:endParaRPr lang="en-IN"/>
          </a:p>
        </p:txBody>
      </p:sp>
    </p:spTree>
    <p:extLst>
      <p:ext uri="{BB962C8B-B14F-4D97-AF65-F5344CB8AC3E}">
        <p14:creationId xmlns:p14="http://schemas.microsoft.com/office/powerpoint/2010/main" val="306192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639F8-0616-4329-919A-A73E7246B067}" type="datetimeFigureOut">
              <a:rPr lang="en-IN" smtClean="0"/>
              <a:t>21-01-2022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829B56-BA31-4B1D-8CAE-A3D132D130FB}" type="slidenum">
              <a:rPr lang="en-IN" smtClean="0"/>
              <a:t>‹#›</a:t>
            </a:fld>
            <a:endParaRPr lang="en-IN"/>
          </a:p>
        </p:txBody>
      </p:sp>
    </p:spTree>
    <p:extLst>
      <p:ext uri="{BB962C8B-B14F-4D97-AF65-F5344CB8AC3E}">
        <p14:creationId xmlns:p14="http://schemas.microsoft.com/office/powerpoint/2010/main" val="1056033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plant-disease-classification-resnet-99-2"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4" Type="http://schemas.openxmlformats.org/officeDocument/2006/relationships/hyperlink" Target="https://machinelearningmastery.com/random-forest-ensemble-in-pyth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3782" y="1705707"/>
            <a:ext cx="7311617" cy="1565031"/>
          </a:xfrm>
        </p:spPr>
        <p:txBody>
          <a:bodyPr/>
          <a:lstStyle/>
          <a:p>
            <a:pPr algn="ctr"/>
            <a:r>
              <a:rPr lang="en-US" sz="7200" dirty="0" smtClean="0"/>
              <a:t>CROP PREDICTOR</a:t>
            </a:r>
            <a:r>
              <a:rPr lang="en-US" sz="7200" dirty="0" smtClean="0"/>
              <a:t/>
            </a:r>
            <a:br>
              <a:rPr lang="en-US" sz="7200" dirty="0" smtClean="0"/>
            </a:br>
            <a:r>
              <a:rPr lang="en-US" sz="3200" dirty="0" smtClean="0"/>
              <a:t>Using Python and ML</a:t>
            </a:r>
            <a:endParaRPr lang="en-IN" sz="7200" dirty="0"/>
          </a:p>
        </p:txBody>
      </p:sp>
      <p:sp>
        <p:nvSpPr>
          <p:cNvPr id="3" name="Subtitle 2"/>
          <p:cNvSpPr>
            <a:spLocks noGrp="1"/>
          </p:cNvSpPr>
          <p:nvPr>
            <p:ph type="subTitle" idx="1"/>
          </p:nvPr>
        </p:nvSpPr>
        <p:spPr>
          <a:xfrm>
            <a:off x="1194089" y="3540878"/>
            <a:ext cx="8131004" cy="2974222"/>
          </a:xfrm>
        </p:spPr>
        <p:txBody>
          <a:bodyPr>
            <a:normAutofit/>
          </a:bodyPr>
          <a:lstStyle/>
          <a:p>
            <a:pPr algn="l"/>
            <a:r>
              <a:rPr lang="en-US" dirty="0" smtClean="0"/>
              <a:t>							 </a:t>
            </a:r>
            <a:r>
              <a:rPr lang="en-US" u="sng" dirty="0" smtClean="0"/>
              <a:t>Made By:-</a:t>
            </a:r>
          </a:p>
          <a:p>
            <a:pPr algn="l"/>
            <a:r>
              <a:rPr lang="en-US" dirty="0" smtClean="0"/>
              <a:t>						</a:t>
            </a:r>
            <a:r>
              <a:rPr lang="en-US" dirty="0"/>
              <a:t> </a:t>
            </a:r>
            <a:r>
              <a:rPr lang="en-US" dirty="0" smtClean="0"/>
              <a:t>    Shreyansh Rai</a:t>
            </a:r>
          </a:p>
          <a:p>
            <a:pPr algn="l"/>
            <a:r>
              <a:rPr lang="en-US" dirty="0" smtClean="0"/>
              <a:t>						</a:t>
            </a:r>
            <a:r>
              <a:rPr lang="en-US" dirty="0"/>
              <a:t> </a:t>
            </a:r>
            <a:r>
              <a:rPr lang="en-US" dirty="0" smtClean="0"/>
              <a:t>     00811124420</a:t>
            </a:r>
          </a:p>
          <a:p>
            <a:pPr algn="l"/>
            <a:r>
              <a:rPr lang="en-US" dirty="0" smtClean="0"/>
              <a:t>						</a:t>
            </a:r>
            <a:r>
              <a:rPr lang="en-US" dirty="0"/>
              <a:t> </a:t>
            </a:r>
            <a:r>
              <a:rPr lang="en-US" dirty="0" smtClean="0"/>
              <a:t>      MCA- V </a:t>
            </a:r>
            <a:r>
              <a:rPr lang="en-US" dirty="0" err="1" smtClean="0"/>
              <a:t>Sem</a:t>
            </a:r>
            <a:endParaRPr lang="en-US" dirty="0" smtClean="0"/>
          </a:p>
          <a:p>
            <a:pPr algn="l"/>
            <a:r>
              <a:rPr lang="en-US" dirty="0"/>
              <a:t>	</a:t>
            </a:r>
            <a:r>
              <a:rPr lang="en-US" dirty="0" smtClean="0"/>
              <a:t>		</a:t>
            </a:r>
          </a:p>
          <a:p>
            <a:pPr algn="l"/>
            <a:r>
              <a:rPr lang="en-US" dirty="0"/>
              <a:t>	</a:t>
            </a:r>
            <a:r>
              <a:rPr lang="en-US" dirty="0" smtClean="0"/>
              <a:t>				    Under the Guidance of:-</a:t>
            </a:r>
          </a:p>
          <a:p>
            <a:pPr algn="l"/>
            <a:r>
              <a:rPr lang="en-US" dirty="0"/>
              <a:t>	</a:t>
            </a:r>
            <a:r>
              <a:rPr lang="en-US" dirty="0" smtClean="0"/>
              <a:t>				</a:t>
            </a:r>
            <a:r>
              <a:rPr lang="en-US" dirty="0"/>
              <a:t> </a:t>
            </a:r>
            <a:r>
              <a:rPr lang="en-US" dirty="0" smtClean="0"/>
              <a:t>        Mrs. Pooja Arora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645" y="0"/>
            <a:ext cx="1080355" cy="1080355"/>
          </a:xfrm>
          <a:prstGeom prst="rect">
            <a:avLst/>
          </a:prstGeom>
        </p:spPr>
      </p:pic>
    </p:spTree>
    <p:extLst>
      <p:ext uri="{BB962C8B-B14F-4D97-AF65-F5344CB8AC3E}">
        <p14:creationId xmlns:p14="http://schemas.microsoft.com/office/powerpoint/2010/main" val="265083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Conclusion	</a:t>
            </a:r>
            <a:endParaRPr lang="en-IN" sz="4800" dirty="0"/>
          </a:p>
        </p:txBody>
      </p:sp>
      <p:sp>
        <p:nvSpPr>
          <p:cNvPr id="3" name="Content Placeholder 2"/>
          <p:cNvSpPr>
            <a:spLocks noGrp="1"/>
          </p:cNvSpPr>
          <p:nvPr>
            <p:ph idx="1"/>
          </p:nvPr>
        </p:nvSpPr>
        <p:spPr/>
        <p:txBody>
          <a:bodyPr/>
          <a:lstStyle/>
          <a:p>
            <a:r>
              <a:rPr lang="en-US" dirty="0"/>
              <a:t>Crop yield prediction has been a challenging issue for farmers since many </a:t>
            </a:r>
            <a:r>
              <a:rPr lang="en-US" dirty="0" smtClean="0"/>
              <a:t>years.</a:t>
            </a:r>
          </a:p>
          <a:p>
            <a:r>
              <a:rPr lang="en-US" dirty="0" smtClean="0"/>
              <a:t>Hence this project with more accurate data can be used globally so that farmers can yield most suitable crop.</a:t>
            </a:r>
          </a:p>
          <a:p>
            <a:r>
              <a:rPr lang="en-US" dirty="0" smtClean="0"/>
              <a:t> </a:t>
            </a:r>
            <a:r>
              <a:rPr lang="en-US" dirty="0"/>
              <a:t>After seeing the results</a:t>
            </a:r>
            <a:r>
              <a:rPr lang="en-US" dirty="0" smtClean="0"/>
              <a:t>, we can conclude that the perfect depiction at </a:t>
            </a:r>
            <a:r>
              <a:rPr lang="en-US" dirty="0"/>
              <a:t>the </a:t>
            </a:r>
            <a:r>
              <a:rPr lang="en-US" dirty="0" smtClean="0"/>
              <a:t>various horticultural outputs will </a:t>
            </a:r>
            <a:r>
              <a:rPr lang="en-US" dirty="0"/>
              <a:t>definitely be favorable to the people practicing </a:t>
            </a:r>
            <a:r>
              <a:rPr lang="en-US" dirty="0" smtClean="0"/>
              <a:t>this to improve </a:t>
            </a:r>
            <a:r>
              <a:rPr lang="en-US" dirty="0"/>
              <a:t>this output </a:t>
            </a:r>
            <a:r>
              <a:rPr lang="en-US" dirty="0" smtClean="0"/>
              <a:t>beneficially.</a:t>
            </a:r>
          </a:p>
          <a:p>
            <a:pPr marL="0" indent="0">
              <a:buNone/>
            </a:pPr>
            <a:endParaRPr lang="en-US" dirty="0"/>
          </a:p>
        </p:txBody>
      </p:sp>
    </p:spTree>
    <p:extLst>
      <p:ext uri="{BB962C8B-B14F-4D97-AF65-F5344CB8AC3E}">
        <p14:creationId xmlns:p14="http://schemas.microsoft.com/office/powerpoint/2010/main" val="304507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References</a:t>
            </a:r>
            <a:endParaRPr lang="en-IN" sz="4800"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www.kaggle.com/datasets</a:t>
            </a:r>
            <a:endParaRPr lang="en-IN" dirty="0" smtClean="0"/>
          </a:p>
          <a:p>
            <a:r>
              <a:rPr lang="en-IN" dirty="0">
                <a:hlinkClick r:id="rId3"/>
              </a:rPr>
              <a:t>https://</a:t>
            </a:r>
            <a:r>
              <a:rPr lang="en-IN" dirty="0" smtClean="0">
                <a:hlinkClick r:id="rId3"/>
              </a:rPr>
              <a:t>www.kaggle.com/plant-disease-classification-resnet-99-2</a:t>
            </a:r>
            <a:endParaRPr lang="en-IN" dirty="0" smtClean="0"/>
          </a:p>
          <a:p>
            <a:r>
              <a:rPr lang="en-IN" dirty="0">
                <a:hlinkClick r:id="rId3"/>
              </a:rPr>
              <a:t>https://</a:t>
            </a:r>
            <a:r>
              <a:rPr lang="en-IN" dirty="0" smtClean="0">
                <a:hlinkClick r:id="rId3"/>
              </a:rPr>
              <a:t>www.kaggle.com/plant-disease-classification-resnet-99-2</a:t>
            </a:r>
            <a:endParaRPr lang="en-IN" dirty="0" smtClean="0"/>
          </a:p>
          <a:p>
            <a:r>
              <a:rPr lang="en-IN" dirty="0">
                <a:hlinkClick r:id="rId4"/>
              </a:rPr>
              <a:t>https://machinelearningmastery.com/random-forest-ensemble-in-python</a:t>
            </a:r>
            <a:r>
              <a:rPr lang="en-IN" dirty="0" smtClean="0">
                <a:hlinkClick r:id="rId4"/>
              </a:rPr>
              <a:t>/</a:t>
            </a:r>
            <a:endParaRPr lang="en-IN" dirty="0" smtClean="0"/>
          </a:p>
          <a:p>
            <a:pPr marL="0" indent="0">
              <a:buNone/>
            </a:pPr>
            <a:endParaRPr lang="en-IN" dirty="0"/>
          </a:p>
        </p:txBody>
      </p:sp>
    </p:spTree>
    <p:extLst>
      <p:ext uri="{BB962C8B-B14F-4D97-AF65-F5344CB8AC3E}">
        <p14:creationId xmlns:p14="http://schemas.microsoft.com/office/powerpoint/2010/main" val="2133952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127" y="2538658"/>
            <a:ext cx="8596668" cy="3880773"/>
          </a:xfrm>
        </p:spPr>
        <p:txBody>
          <a:bodyPr>
            <a:normAutofit/>
          </a:bodyPr>
          <a:lstStyle/>
          <a:p>
            <a:pPr marL="1371600" lvl="3" indent="0">
              <a:buNone/>
            </a:pPr>
            <a:r>
              <a:rPr lang="en-US" sz="8800" smtClean="0"/>
              <a:t>THANK YOU!</a:t>
            </a:r>
            <a:endParaRPr lang="en-IN" sz="8800" dirty="0"/>
          </a:p>
        </p:txBody>
      </p:sp>
    </p:spTree>
    <p:extLst>
      <p:ext uri="{BB962C8B-B14F-4D97-AF65-F5344CB8AC3E}">
        <p14:creationId xmlns:p14="http://schemas.microsoft.com/office/powerpoint/2010/main" val="2623261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0130"/>
            <a:ext cx="8596668" cy="1320800"/>
          </a:xfrm>
        </p:spPr>
        <p:txBody>
          <a:bodyPr>
            <a:normAutofit/>
          </a:bodyPr>
          <a:lstStyle/>
          <a:p>
            <a:r>
              <a:rPr lang="en-US" sz="4800" dirty="0" smtClean="0"/>
              <a:t>						Abstract</a:t>
            </a:r>
            <a:endParaRPr lang="en-IN" sz="4800" dirty="0"/>
          </a:p>
        </p:txBody>
      </p:sp>
      <p:sp>
        <p:nvSpPr>
          <p:cNvPr id="3" name="Content Placeholder 2"/>
          <p:cNvSpPr>
            <a:spLocks noGrp="1"/>
          </p:cNvSpPr>
          <p:nvPr>
            <p:ph idx="1"/>
          </p:nvPr>
        </p:nvSpPr>
        <p:spPr>
          <a:xfrm>
            <a:off x="677334" y="1899139"/>
            <a:ext cx="8596668" cy="4458747"/>
          </a:xfrm>
        </p:spPr>
        <p:txBody>
          <a:bodyPr>
            <a:normAutofit/>
          </a:bodyPr>
          <a:lstStyle/>
          <a:p>
            <a:r>
              <a:rPr lang="en-US" dirty="0" smtClean="0"/>
              <a:t>Farming </a:t>
            </a:r>
            <a:r>
              <a:rPr lang="en-US" dirty="0"/>
              <a:t>is one of the major sectors that influences a country’s economic growth.</a:t>
            </a:r>
          </a:p>
          <a:p>
            <a:r>
              <a:rPr lang="en-US" dirty="0"/>
              <a:t>In country like India, majority of the population is dependent on agriculture for their livelihood. Many new technologies, such as Machine Learning and Deep Learning, are being implemented into agriculture so that it is easier for farmers to grow and maximize their yield.</a:t>
            </a:r>
          </a:p>
          <a:p>
            <a:r>
              <a:rPr lang="en-US" dirty="0"/>
              <a:t>In this project, I present a website in which the following applications are </a:t>
            </a:r>
            <a:r>
              <a:rPr lang="en-US" dirty="0" smtClean="0"/>
              <a:t>implemented:-</a:t>
            </a:r>
          </a:p>
          <a:p>
            <a:pPr lvl="1"/>
            <a:r>
              <a:rPr lang="en-US" dirty="0" smtClean="0"/>
              <a:t>Crop recommendation </a:t>
            </a:r>
          </a:p>
          <a:p>
            <a:pPr lvl="1"/>
            <a:r>
              <a:rPr lang="en-US" dirty="0" smtClean="0"/>
              <a:t>Fertilizer recommendation </a:t>
            </a:r>
          </a:p>
          <a:p>
            <a:pPr lvl="1"/>
            <a:r>
              <a:rPr lang="en-US" dirty="0" smtClean="0"/>
              <a:t>Plant </a:t>
            </a:r>
            <a:r>
              <a:rPr lang="en-US" dirty="0"/>
              <a:t>disease </a:t>
            </a:r>
            <a:r>
              <a:rPr lang="en-US" dirty="0" smtClean="0"/>
              <a:t>prediction</a:t>
            </a:r>
            <a:endParaRPr lang="en-US" dirty="0"/>
          </a:p>
          <a:p>
            <a:pPr marL="0" indent="0">
              <a:buNone/>
            </a:pPr>
            <a:r>
              <a:rPr lang="en-US" dirty="0"/>
              <a:t/>
            </a:r>
            <a:br>
              <a:rPr lang="en-US" dirty="0"/>
            </a:br>
            <a:endParaRPr lang="en-US" dirty="0" smtClean="0"/>
          </a:p>
          <a:p>
            <a:endParaRPr lang="en-IN" dirty="0"/>
          </a:p>
        </p:txBody>
      </p:sp>
    </p:spTree>
    <p:extLst>
      <p:ext uri="{BB962C8B-B14F-4D97-AF65-F5344CB8AC3E}">
        <p14:creationId xmlns:p14="http://schemas.microsoft.com/office/powerpoint/2010/main" val="3436456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Contents	</a:t>
            </a:r>
            <a:endParaRPr lang="en-IN" sz="4800" dirty="0"/>
          </a:p>
        </p:txBody>
      </p:sp>
      <p:sp>
        <p:nvSpPr>
          <p:cNvPr id="3" name="Content Placeholder 2"/>
          <p:cNvSpPr>
            <a:spLocks noGrp="1"/>
          </p:cNvSpPr>
          <p:nvPr>
            <p:ph idx="1"/>
          </p:nvPr>
        </p:nvSpPr>
        <p:spPr>
          <a:xfrm>
            <a:off x="677334" y="1429239"/>
            <a:ext cx="8596668" cy="4209143"/>
          </a:xfrm>
        </p:spPr>
        <p:txBody>
          <a:bodyPr>
            <a:normAutofit fontScale="92500" lnSpcReduction="20000"/>
          </a:bodyPr>
          <a:lstStyle/>
          <a:p>
            <a:pPr marL="0" indent="0">
              <a:buNone/>
            </a:pPr>
            <a:endParaRPr lang="en-US" sz="2800" dirty="0" smtClean="0"/>
          </a:p>
          <a:p>
            <a:r>
              <a:rPr lang="en-US" sz="2800" dirty="0" smtClean="0"/>
              <a:t>Introduction</a:t>
            </a:r>
          </a:p>
          <a:p>
            <a:r>
              <a:rPr lang="en-US" sz="2800" dirty="0" smtClean="0"/>
              <a:t>Aim of the Project</a:t>
            </a:r>
          </a:p>
          <a:p>
            <a:r>
              <a:rPr lang="en-US" sz="2800" dirty="0" smtClean="0"/>
              <a:t>Working of the Project</a:t>
            </a:r>
          </a:p>
          <a:p>
            <a:r>
              <a:rPr lang="en-US" sz="2800" dirty="0" smtClean="0"/>
              <a:t>Flow Chart</a:t>
            </a:r>
          </a:p>
          <a:p>
            <a:r>
              <a:rPr lang="en-US" sz="2800" dirty="0" smtClean="0"/>
              <a:t>Advantages</a:t>
            </a:r>
          </a:p>
          <a:p>
            <a:r>
              <a:rPr lang="en-US" sz="2800" dirty="0" smtClean="0"/>
              <a:t>Future Scope</a:t>
            </a:r>
          </a:p>
          <a:p>
            <a:r>
              <a:rPr lang="en-US" sz="2800" dirty="0" smtClean="0"/>
              <a:t>Conclusion</a:t>
            </a:r>
          </a:p>
          <a:p>
            <a:r>
              <a:rPr lang="en-US" sz="2800" dirty="0" smtClean="0"/>
              <a:t>References </a:t>
            </a:r>
          </a:p>
          <a:p>
            <a:endParaRPr lang="en-US" sz="2800" dirty="0" smtClean="0"/>
          </a:p>
          <a:p>
            <a:endParaRPr lang="en-IN" sz="2800" dirty="0"/>
          </a:p>
        </p:txBody>
      </p:sp>
    </p:spTree>
    <p:extLst>
      <p:ext uri="{BB962C8B-B14F-4D97-AF65-F5344CB8AC3E}">
        <p14:creationId xmlns:p14="http://schemas.microsoft.com/office/powerpoint/2010/main" val="388675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	</a:t>
            </a:r>
            <a:r>
              <a:rPr lang="en-US" sz="4800" dirty="0" smtClean="0"/>
              <a:t>				 Introduction</a:t>
            </a:r>
            <a:endParaRPr lang="en-IN" sz="4800" dirty="0"/>
          </a:p>
        </p:txBody>
      </p:sp>
      <p:sp>
        <p:nvSpPr>
          <p:cNvPr id="3" name="Content Placeholder 2"/>
          <p:cNvSpPr>
            <a:spLocks noGrp="1"/>
          </p:cNvSpPr>
          <p:nvPr>
            <p:ph idx="1"/>
          </p:nvPr>
        </p:nvSpPr>
        <p:spPr>
          <a:xfrm>
            <a:off x="677334" y="2186966"/>
            <a:ext cx="8596668" cy="3880773"/>
          </a:xfrm>
        </p:spPr>
        <p:txBody>
          <a:bodyPr/>
          <a:lstStyle/>
          <a:p>
            <a:pPr>
              <a:buFont typeface="Wingdings" panose="05000000000000000000" pitchFamily="2" charset="2"/>
              <a:buChar char="Ø"/>
            </a:pPr>
            <a:r>
              <a:rPr lang="en-US" dirty="0" smtClean="0"/>
              <a:t>Farm Expert is basically web based application developed using Python with Machine Learning Algorithms to predict the types of crops to be yield and types of fertilizers to be used.</a:t>
            </a:r>
          </a:p>
          <a:p>
            <a:pPr>
              <a:buFont typeface="Wingdings" panose="05000000000000000000" pitchFamily="2" charset="2"/>
              <a:buChar char="Ø"/>
            </a:pPr>
            <a:r>
              <a:rPr lang="en-US" dirty="0" smtClean="0"/>
              <a:t>Webpage is developed using HTML and CSS.</a:t>
            </a:r>
          </a:p>
        </p:txBody>
      </p:sp>
    </p:spTree>
    <p:extLst>
      <p:ext uri="{BB962C8B-B14F-4D97-AF65-F5344CB8AC3E}">
        <p14:creationId xmlns:p14="http://schemas.microsoft.com/office/powerpoint/2010/main" val="400746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Aim of the Project</a:t>
            </a:r>
            <a:endParaRPr lang="en-IN" sz="4800" dirty="0"/>
          </a:p>
        </p:txBody>
      </p:sp>
      <p:sp>
        <p:nvSpPr>
          <p:cNvPr id="3" name="Content Placeholder 2"/>
          <p:cNvSpPr>
            <a:spLocks noGrp="1"/>
          </p:cNvSpPr>
          <p:nvPr>
            <p:ph idx="1"/>
          </p:nvPr>
        </p:nvSpPr>
        <p:spPr>
          <a:xfrm>
            <a:off x="818010" y="1606673"/>
            <a:ext cx="8616135" cy="4838089"/>
          </a:xfrm>
        </p:spPr>
        <p:txBody>
          <a:bodyPr>
            <a:normAutofit/>
          </a:bodyPr>
          <a:lstStyle/>
          <a:p>
            <a:r>
              <a:rPr lang="en-US" sz="2400" dirty="0" smtClean="0"/>
              <a:t>The aim of the project is mentioned below:-</a:t>
            </a:r>
          </a:p>
          <a:p>
            <a:pPr lvl="1"/>
            <a:r>
              <a:rPr lang="en-US" sz="1800" dirty="0"/>
              <a:t>In the crop recommendation application, the user can provide the soil data from their side and the application will predict which crop should the user grow.</a:t>
            </a:r>
          </a:p>
          <a:p>
            <a:pPr lvl="1"/>
            <a:r>
              <a:rPr lang="en-US" sz="1800" dirty="0"/>
              <a:t>For the fertilizer recommendation application, the user can input the soil data and the type of crop they are growing, and the application will predict what the soil lacks or has excess of and will recommend improvements.</a:t>
            </a:r>
          </a:p>
          <a:p>
            <a:pPr lvl="1"/>
            <a:r>
              <a:rPr lang="en-US" sz="1800" dirty="0"/>
              <a:t>For the last application, </a:t>
            </a:r>
            <a:r>
              <a:rPr lang="en-US" sz="1800" dirty="0" smtClean="0"/>
              <a:t>which </a:t>
            </a:r>
            <a:r>
              <a:rPr lang="en-US" sz="1800" dirty="0"/>
              <a:t>is the plant disease prediction application, the user can input an image of a diseased plant leaf, and the application will predict what disease it is and will also give a little background about the disease and suggestions to cure it.</a:t>
            </a:r>
          </a:p>
          <a:p>
            <a:pPr marL="457200" lvl="1" indent="0">
              <a:buNone/>
            </a:pPr>
            <a:endParaRPr lang="en-IN" sz="2000" dirty="0" smtClean="0"/>
          </a:p>
        </p:txBody>
      </p:sp>
    </p:spTree>
    <p:extLst>
      <p:ext uri="{BB962C8B-B14F-4D97-AF65-F5344CB8AC3E}">
        <p14:creationId xmlns:p14="http://schemas.microsoft.com/office/powerpoint/2010/main" val="659463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257" y="518747"/>
            <a:ext cx="8596668" cy="879231"/>
          </a:xfrm>
        </p:spPr>
        <p:txBody>
          <a:bodyPr>
            <a:normAutofit/>
          </a:bodyPr>
          <a:lstStyle/>
          <a:p>
            <a:r>
              <a:rPr lang="en-US" sz="4800" dirty="0" smtClean="0"/>
              <a:t>       Working of the Project</a:t>
            </a:r>
            <a:endParaRPr lang="en-IN" sz="4800" dirty="0"/>
          </a:p>
        </p:txBody>
      </p:sp>
      <p:sp>
        <p:nvSpPr>
          <p:cNvPr id="3" name="Content Placeholder 2"/>
          <p:cNvSpPr>
            <a:spLocks noGrp="1"/>
          </p:cNvSpPr>
          <p:nvPr>
            <p:ph idx="1"/>
          </p:nvPr>
        </p:nvSpPr>
        <p:spPr>
          <a:xfrm>
            <a:off x="694919" y="1397978"/>
            <a:ext cx="8596668" cy="5241262"/>
          </a:xfrm>
        </p:spPr>
        <p:txBody>
          <a:bodyPr/>
          <a:lstStyle/>
          <a:p>
            <a:r>
              <a:rPr lang="en-US" b="1" dirty="0" smtClean="0"/>
              <a:t>Data Collection</a:t>
            </a:r>
            <a:r>
              <a:rPr lang="en-US" dirty="0" smtClean="0"/>
              <a:t>:-</a:t>
            </a:r>
            <a:r>
              <a:rPr lang="en-IN" dirty="0" smtClean="0"/>
              <a:t>Data collection is the first step most, we have collected the data from different resources like government websites, </a:t>
            </a:r>
            <a:r>
              <a:rPr lang="en-IN" dirty="0" err="1" smtClean="0"/>
              <a:t>kaggle</a:t>
            </a:r>
            <a:r>
              <a:rPr lang="en-IN" dirty="0" smtClean="0"/>
              <a:t>, etc. To get an approximate dataset for the system. </a:t>
            </a:r>
            <a:r>
              <a:rPr lang="en-IN" dirty="0"/>
              <a:t>T</a:t>
            </a:r>
            <a:r>
              <a:rPr lang="en-IN" dirty="0" smtClean="0"/>
              <a:t>he dataset contains the following attributes:- </a:t>
            </a:r>
            <a:r>
              <a:rPr lang="en-IN" dirty="0" err="1" smtClean="0"/>
              <a:t>i</a:t>
            </a:r>
            <a:r>
              <a:rPr lang="en-IN" dirty="0" smtClean="0"/>
              <a:t>) Soil pH, ii)Rainfall, iii) Phosphorus, iv) Nitrogen.</a:t>
            </a:r>
          </a:p>
          <a:p>
            <a:r>
              <a:rPr lang="en-US" b="1" dirty="0" smtClean="0"/>
              <a:t>Machine Learning Algorithm for Prediction:- </a:t>
            </a:r>
            <a:r>
              <a:rPr lang="en-US" dirty="0" smtClean="0"/>
              <a:t>Machine learning algorithms has highly optimized estimation has to be likely outcome based on trained data. Predictive analytics is the use of data, statistical algorithms and machine learning techniques. In this project we have used supervised machine learning that is Classification algorithm.</a:t>
            </a:r>
          </a:p>
          <a:p>
            <a:r>
              <a:rPr lang="en-US" b="1" dirty="0" smtClean="0"/>
              <a:t>Crop &amp; Fertilizer Prediction:-</a:t>
            </a:r>
            <a:r>
              <a:rPr lang="en-US" b="1" dirty="0"/>
              <a:t> </a:t>
            </a:r>
            <a:r>
              <a:rPr lang="en-US" dirty="0" smtClean="0"/>
              <a:t>Crop &amp; Fertilizer prediction process begin with loading the external crop datasets. After data preprocessing, train the models using decision tree classifier into training set.</a:t>
            </a:r>
            <a:endParaRPr lang="en-US" b="1" dirty="0" smtClean="0"/>
          </a:p>
        </p:txBody>
      </p:sp>
    </p:spTree>
    <p:extLst>
      <p:ext uri="{BB962C8B-B14F-4D97-AF65-F5344CB8AC3E}">
        <p14:creationId xmlns:p14="http://schemas.microsoft.com/office/powerpoint/2010/main" val="375880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662"/>
          <a:stretch/>
        </p:blipFill>
        <p:spPr>
          <a:xfrm>
            <a:off x="471435" y="141514"/>
            <a:ext cx="8906607" cy="6716486"/>
          </a:xfrm>
          <a:prstGeom prst="rect">
            <a:avLst/>
          </a:prstGeom>
        </p:spPr>
      </p:pic>
    </p:spTree>
    <p:extLst>
      <p:ext uri="{BB962C8B-B14F-4D97-AF65-F5344CB8AC3E}">
        <p14:creationId xmlns:p14="http://schemas.microsoft.com/office/powerpoint/2010/main" val="84244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Advantages</a:t>
            </a:r>
            <a:endParaRPr lang="en-IN" sz="4800" dirty="0"/>
          </a:p>
        </p:txBody>
      </p:sp>
      <p:sp>
        <p:nvSpPr>
          <p:cNvPr id="3" name="Content Placeholder 2"/>
          <p:cNvSpPr>
            <a:spLocks noGrp="1"/>
          </p:cNvSpPr>
          <p:nvPr>
            <p:ph idx="1"/>
          </p:nvPr>
        </p:nvSpPr>
        <p:spPr>
          <a:xfrm>
            <a:off x="677334" y="1740877"/>
            <a:ext cx="8596668" cy="4300485"/>
          </a:xfrm>
        </p:spPr>
        <p:txBody>
          <a:bodyPr/>
          <a:lstStyle/>
          <a:p>
            <a:r>
              <a:rPr lang="en-US" dirty="0" smtClean="0"/>
              <a:t>Predicting </a:t>
            </a:r>
            <a:r>
              <a:rPr lang="en-US" dirty="0"/>
              <a:t>productivity of crop in various climatic conditions can help farmer and other partners in essential basic leadership as far as agronomy and product decision. </a:t>
            </a:r>
            <a:r>
              <a:rPr lang="en-US" dirty="0" smtClean="0"/>
              <a:t> </a:t>
            </a:r>
          </a:p>
          <a:p>
            <a:r>
              <a:rPr lang="en-US" dirty="0" smtClean="0"/>
              <a:t>This </a:t>
            </a:r>
            <a:r>
              <a:rPr lang="en-US" dirty="0"/>
              <a:t>model can be used to select the most excellent crops for the region and also its yield thereby improving the values and gain of farming also. </a:t>
            </a:r>
            <a:endParaRPr lang="en-US" dirty="0" smtClean="0"/>
          </a:p>
          <a:p>
            <a:r>
              <a:rPr lang="en-US" dirty="0" smtClean="0"/>
              <a:t>The farmers get to know about the fertilizers for their farm to make them more fertile.</a:t>
            </a:r>
            <a:endParaRPr lang="en-US" dirty="0"/>
          </a:p>
          <a:p>
            <a:r>
              <a:rPr lang="en-US" dirty="0" smtClean="0"/>
              <a:t>The </a:t>
            </a:r>
            <a:r>
              <a:rPr lang="en-US" dirty="0"/>
              <a:t>system identifies the crop disease and gives solution to </a:t>
            </a:r>
            <a:r>
              <a:rPr lang="en-US" dirty="0" smtClean="0"/>
              <a:t>cure.</a:t>
            </a:r>
          </a:p>
        </p:txBody>
      </p:sp>
    </p:spTree>
    <p:extLst>
      <p:ext uri="{BB962C8B-B14F-4D97-AF65-F5344CB8AC3E}">
        <p14:creationId xmlns:p14="http://schemas.microsoft.com/office/powerpoint/2010/main" val="405724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Future Scope</a:t>
            </a:r>
            <a:endParaRPr lang="en-IN" sz="4800" dirty="0"/>
          </a:p>
        </p:txBody>
      </p:sp>
      <p:sp>
        <p:nvSpPr>
          <p:cNvPr id="3" name="Content Placeholder 2"/>
          <p:cNvSpPr>
            <a:spLocks noGrp="1"/>
          </p:cNvSpPr>
          <p:nvPr>
            <p:ph idx="1"/>
          </p:nvPr>
        </p:nvSpPr>
        <p:spPr/>
        <p:txBody>
          <a:bodyPr/>
          <a:lstStyle/>
          <a:p>
            <a:r>
              <a:rPr lang="en-US" dirty="0" smtClean="0"/>
              <a:t>Building this website in multiple regional language so that it would be more comfortable for farmers to use.</a:t>
            </a:r>
          </a:p>
          <a:p>
            <a:r>
              <a:rPr lang="en-US" dirty="0" smtClean="0"/>
              <a:t>Voice Assisting feature can be added so that farmers can access it using voice commands in their regional language.</a:t>
            </a:r>
          </a:p>
          <a:p>
            <a:r>
              <a:rPr lang="en-US" dirty="0" smtClean="0"/>
              <a:t>A generalized prediction model can be developed for various crops by considering other parameters like humidity, sunlight, </a:t>
            </a:r>
            <a:r>
              <a:rPr lang="en-US" dirty="0" err="1" smtClean="0"/>
              <a:t>ets</a:t>
            </a:r>
            <a:r>
              <a:rPr lang="en-US" dirty="0" smtClean="0"/>
              <a:t>.</a:t>
            </a:r>
            <a:endParaRPr lang="en-IN" dirty="0"/>
          </a:p>
        </p:txBody>
      </p:sp>
    </p:spTree>
    <p:extLst>
      <p:ext uri="{BB962C8B-B14F-4D97-AF65-F5344CB8AC3E}">
        <p14:creationId xmlns:p14="http://schemas.microsoft.com/office/powerpoint/2010/main" val="151682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645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CROP PREDICTOR Using Python and ML</vt:lpstr>
      <vt:lpstr>      Abstract</vt:lpstr>
      <vt:lpstr>       Contents </vt:lpstr>
      <vt:lpstr>      Introduction</vt:lpstr>
      <vt:lpstr>    Aim of the Project</vt:lpstr>
      <vt:lpstr>       Working of the Project</vt:lpstr>
      <vt:lpstr>PowerPoint Presentation</vt:lpstr>
      <vt:lpstr>       Advantages</vt:lpstr>
      <vt:lpstr>    Future Scope</vt:lpstr>
      <vt:lpstr>      Conclusion </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EXPERT</dc:title>
  <dc:creator>Shreyansh Rai</dc:creator>
  <cp:lastModifiedBy>Shreyansh Rai</cp:lastModifiedBy>
  <cp:revision>25</cp:revision>
  <dcterms:created xsi:type="dcterms:W3CDTF">2022-01-20T16:42:48Z</dcterms:created>
  <dcterms:modified xsi:type="dcterms:W3CDTF">2022-01-21T07:14:36Z</dcterms:modified>
</cp:coreProperties>
</file>