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87" r:id="rId3"/>
    <p:sldId id="258" r:id="rId4"/>
    <p:sldId id="289" r:id="rId5"/>
    <p:sldId id="286" r:id="rId6"/>
    <p:sldId id="277" r:id="rId7"/>
    <p:sldId id="275" r:id="rId8"/>
    <p:sldId id="278" r:id="rId9"/>
    <p:sldId id="294" r:id="rId10"/>
    <p:sldId id="291" r:id="rId11"/>
    <p:sldId id="290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7" d="100"/>
          <a:sy n="77" d="100"/>
        </p:scale>
        <p:origin x="162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2D8D-42FB-5D35-B849-A188C403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1C442-ECC4-A2D2-11A1-56B8E123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16AD-FA5A-6C27-CC53-896991A2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6D9D-5854-6621-2CF0-338D2730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3330-4620-F079-D80B-048F1EE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9985-9C6A-D1EC-430C-4B4E1154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58647-34D5-B592-13DC-75B6A2FC0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0C9C-808F-28E8-0488-534BB8DD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A386-1EDA-2924-287D-BE13E1DA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502A-9856-CD87-A4E1-AA3D43B0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9A48F-CBF6-E018-164C-BE51A625B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E0DC6-0CDE-9F57-FA6C-111DCB53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1F27-3CCE-9456-3A61-4F88C346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601C-F562-98A8-EA6C-5941A2F2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BCB4-CC9B-7380-01DB-AEA7B180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13-552D-0D55-7696-309E5661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A521-59EC-524F-6D69-E673652E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506B-4E99-2794-F72A-DD4C149D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DCF2-7C83-7794-5D48-B7872FBA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6810-11F1-25CD-6384-0A065A7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3DC8-6057-E44D-CE92-6C2D0DBE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153F-A0E9-819E-F51F-6263430D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47A7-E1AC-8882-40E7-C63499A0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84EE-A364-166A-5EC9-5242AA2B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0FB1-B6C2-DA0D-4669-35F3102D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47BE-9DC9-A6EB-6FA4-DB904F12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FBD1-98C2-BE5B-AC01-889F0DD27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E90FB-803D-FB08-5612-FE78A7F5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81DE-0023-8D3C-6C26-C240B143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DA68D-129B-DAB5-B733-F13FCC42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FCA-2AD7-557A-1E15-CFEA2909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37CF-6265-71EC-24B7-488C4C57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46AF8-4565-EF83-5DCE-32570CB6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F0F6D-5BDD-15CC-2B45-A045B918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E6E95-C195-ED87-DD5A-DFE04D21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4C461-B858-B9AE-07A9-E84D7EE65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7E6B6-2C00-14AE-8F83-0F90D334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F132D-4EBE-4EFF-10C4-7C546E78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E76DC-E26B-0AF8-80E2-4466B7A6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4F43-4DD0-D239-D1C5-945B8566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A34AC-0653-F0C5-0678-90A7CE5B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69D2E-AEA3-59E5-71A3-98335BFF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5BFB9-6839-B9E3-B1D2-CFD4A79B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127D9-709A-3B1C-FE6D-C4BB28BE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893AE-8313-F041-6765-6B3DEACA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B297-C049-8E31-67D5-FB307128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31E7-E515-9448-B219-09C93A82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48DD-9651-DE03-24F2-44F5EB8D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5A2EB-54E9-DC7A-DD32-1EAECF49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B796-AAAE-123B-2E50-00C3EF04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EF5F-3E22-D321-315A-A41E255C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894D4-06E0-BCF0-B0EB-8E6FC532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F7F2-3E63-810D-043D-6FBD40C2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44386-C87C-373E-1BAD-A02FA713C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9B1D-19AB-BAE4-091A-EAE3F838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90D33-627B-04D7-35E1-D37BB8D4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60111-FAAB-C229-BB97-3F75B46D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6DB7-01A6-BB04-840E-1415D85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95E7-2977-828D-0753-7FDEC4B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ECF93-0009-2D05-F77A-B7F95940F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6038-5329-C750-74C5-EBF120BC8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D8E1-E5EE-483F-4744-E8A5CAC7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3CCD-538B-98FB-B138-DE9AA0D4A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50751"/>
            <a:ext cx="8734425" cy="830997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 – NEXUS MARKET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437" y="4835704"/>
            <a:ext cx="25146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Shabaz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Shreyansh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Pandey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Anil Kumar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67400" y="4771056"/>
            <a:ext cx="297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Abha Kiran Rajpoot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Rajeev Kumar Singh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Dr. S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Ms. Umang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6A2EF-BDA7-0832-55ED-F98D8A7A3313}"/>
              </a:ext>
            </a:extLst>
          </p:cNvPr>
          <p:cNvSpPr txBox="1"/>
          <p:nvPr/>
        </p:nvSpPr>
        <p:spPr>
          <a:xfrm>
            <a:off x="297426" y="16874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KRISHNA INSTITUTE OF ENGINEERING AND TECHNOLOGY</a:t>
            </a:r>
            <a:endParaRPr lang="en-IN" sz="2400" b="1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FD7EF-CDE3-1579-D0BE-2AE37A9D7B8D}"/>
              </a:ext>
            </a:extLst>
          </p:cNvPr>
          <p:cNvSpPr txBox="1"/>
          <p:nvPr/>
        </p:nvSpPr>
        <p:spPr>
          <a:xfrm>
            <a:off x="533400" y="756520"/>
            <a:ext cx="7086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</a:rPr>
              <a:t>Dr. A P J ABDUL KALAM TECHNICAL UNIVERSITY, LUCKNOW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FF1D5-CAC7-11ED-4580-166729F0EAB2}"/>
              </a:ext>
            </a:extLst>
          </p:cNvPr>
          <p:cNvSpPr txBox="1"/>
          <p:nvPr/>
        </p:nvSpPr>
        <p:spPr>
          <a:xfrm>
            <a:off x="2267263" y="1532495"/>
            <a:ext cx="4609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BACHELOR OF TECHNOLOGY</a:t>
            </a: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IN</a:t>
            </a: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COMPUTER SCIENCE (AI&amp;ML)</a:t>
            </a:r>
          </a:p>
        </p:txBody>
      </p:sp>
      <p:pic>
        <p:nvPicPr>
          <p:cNvPr id="1026" name="Picture 2" descr="KIET Group of Institutions, Delhi-NCR - YouTube">
            <a:extLst>
              <a:ext uri="{FF2B5EF4-FFF2-40B4-BE49-F238E27FC236}">
                <a16:creationId xmlns:a16="http://schemas.microsoft.com/office/drawing/2014/main" id="{562998B0-6BE4-B182-C3D0-921164F9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92314"/>
            <a:ext cx="8451396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i="1" u="sng" dirty="0"/>
              <a:t>Limitations &amp; Future Enhancements</a:t>
            </a:r>
            <a:endParaRPr lang="en-US" sz="1100" b="1" i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5005" y="1310142"/>
            <a:ext cx="8277224" cy="4647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Limitations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Competition: The ecommerce market is highly competitive.</a:t>
            </a: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Buying and selling of goods, products, or services over the internet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Technological Advancements: Rapid technological advancements may require continuous website updates to stay relevant and competitive.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Enhancements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Mobile App Development: Develop a dedicated mobile app for a more immersive shopping experience and customer loyalty.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AI-Powered Customer Support: Implement AI chatbots for instant customer support and issue resolution, improving efficiency and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86374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125" y="485776"/>
            <a:ext cx="2819400" cy="838200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Conclusion</a:t>
            </a:r>
            <a:endParaRPr lang="en-US" sz="1050" b="1" i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676400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conclusion, the online ecommerce website presents a dynamic opportunity in a competitive market. While challenges like competition and supply chain disruptions exist, our proposed system, rooted in user-friendliness, security, and sustainability, promises a convenient shopping experience. Looking ahead, international expansion, emerging technologies, and a commitment to innovation will drive growth. This venture is poised to redefine stationary retail, offering customers a unique and forward-looking experience in the digital age.</a:t>
            </a:r>
          </a:p>
        </p:txBody>
      </p:sp>
      <p:pic>
        <p:nvPicPr>
          <p:cNvPr id="3" name="Picture 2" descr="KIET Group of Institutions, Delhi-NCR - YouTube">
            <a:extLst>
              <a:ext uri="{FF2B5EF4-FFF2-40B4-BE49-F238E27FC236}">
                <a16:creationId xmlns:a16="http://schemas.microsoft.com/office/drawing/2014/main" id="{4FBDE356-806D-A2D9-EC15-FA881079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Vector Lettering On Tropical Leaves Background Isolated Stock  Illustration - Download Image Now - iStock">
            <a:extLst>
              <a:ext uri="{FF2B5EF4-FFF2-40B4-BE49-F238E27FC236}">
                <a16:creationId xmlns:a16="http://schemas.microsoft.com/office/drawing/2014/main" id="{5B02F83F-161D-B193-1D4D-4D95FA84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52500"/>
            <a:ext cx="58293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3505200" cy="949377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Outline</a:t>
            </a:r>
            <a:endParaRPr lang="en-US" sz="1200" b="1" i="1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990600"/>
            <a:ext cx="777240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System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Tools And Technologies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Methodology Used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Limitations And Future Enhancements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Conclusions</a:t>
            </a:r>
          </a:p>
        </p:txBody>
      </p:sp>
      <p:pic>
        <p:nvPicPr>
          <p:cNvPr id="4" name="Picture 2" descr="KIET Group of Institutions, Delhi-NCR - YouTube">
            <a:extLst>
              <a:ext uri="{FF2B5EF4-FFF2-40B4-BE49-F238E27FC236}">
                <a16:creationId xmlns:a16="http://schemas.microsoft.com/office/drawing/2014/main" id="{A8EF31B3-098E-538E-BFBB-3188574D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0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8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5" y="204787"/>
            <a:ext cx="3429000" cy="1266825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Introduction</a:t>
            </a:r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87" y="1471612"/>
            <a:ext cx="8429625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Embarking on the journey of creating an online ecommerce shopping website is a visionary endeavor that encapsulates a world of possibilities.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digital age, where convenience and accessibility reign supreme, our mission is to provide an unmatched shopping experience for those seeking the fashion items, shoes, or 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items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Our objectives are clear: to establish a strong market presence, offer a diverse and high-quality product range, prioritize customer satisfaction, and operate with the highest standards of security and trust.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As we set forth on this adventure, we invite you to explore a universe of stationery possibilities, where innovation, convenience, and a passion for creativity converge. Welcome to the future of online stationary shopping.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KIET Group of Institutions, Delhi-NCR - YouTube">
            <a:extLst>
              <a:ext uri="{FF2B5EF4-FFF2-40B4-BE49-F238E27FC236}">
                <a16:creationId xmlns:a16="http://schemas.microsoft.com/office/drawing/2014/main" id="{39E6C1CD-F701-D0F0-A2C8-ADC5E1A7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69899"/>
            <a:ext cx="4495800" cy="784225"/>
          </a:xfrm>
        </p:spPr>
        <p:txBody>
          <a:bodyPr/>
          <a:lstStyle/>
          <a:p>
            <a:pPr algn="l"/>
            <a:r>
              <a:rPr lang="en-US" b="1" i="1" u="sng" dirty="0"/>
              <a:t>Proposed System</a:t>
            </a:r>
            <a:endParaRPr lang="en-US" sz="1200" b="1" i="1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1100" y="1495425"/>
            <a:ext cx="67818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User-Friendly Website Interface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E-commerce Platform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Responsive Customer Support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Customer Engagement Features</a:t>
            </a:r>
          </a:p>
        </p:txBody>
      </p:sp>
      <p:pic>
        <p:nvPicPr>
          <p:cNvPr id="4" name="Picture 2" descr="KIET Group of Institutions, Delhi-NCR - YouTube">
            <a:extLst>
              <a:ext uri="{FF2B5EF4-FFF2-40B4-BE49-F238E27FC236}">
                <a16:creationId xmlns:a16="http://schemas.microsoft.com/office/drawing/2014/main" id="{A244C225-41EE-E9DB-3A9B-3FCDD968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5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6"/>
            <a:ext cx="2743200" cy="860425"/>
          </a:xfrm>
        </p:spPr>
        <p:txBody>
          <a:bodyPr/>
          <a:lstStyle/>
          <a:p>
            <a:pPr algn="l"/>
            <a:r>
              <a:rPr lang="en-US" b="1" i="1" u="sng" dirty="0"/>
              <a:t>Objectives</a:t>
            </a:r>
            <a:endParaRPr lang="en-US" sz="1200" b="1" i="1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495425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Convenience and Accessibility</a:t>
            </a:r>
          </a:p>
          <a:p>
            <a:pPr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Market Presence and Reach</a:t>
            </a:r>
            <a:endParaRPr 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Diversification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Diversification</a:t>
            </a:r>
            <a:endParaRPr 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Pricing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Trust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Responsiveness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KIET Group of Institutions, Delhi-NCR - YouTube">
            <a:extLst>
              <a:ext uri="{FF2B5EF4-FFF2-40B4-BE49-F238E27FC236}">
                <a16:creationId xmlns:a16="http://schemas.microsoft.com/office/drawing/2014/main" id="{3856C924-6CAD-CC59-4392-87C0C267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2" y="393699"/>
            <a:ext cx="6757988" cy="784225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Tools and Technologies Used</a:t>
            </a:r>
            <a:endParaRPr lang="en-US" sz="1200" b="1" i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8114" y="1419225"/>
            <a:ext cx="7772400" cy="35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VS Code (Editor) </a:t>
            </a:r>
            <a:endParaRPr lang="en-US" sz="25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Bootstrapping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Django (Framework)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Sqlite3</a:t>
            </a:r>
          </a:p>
        </p:txBody>
      </p:sp>
      <p:pic>
        <p:nvPicPr>
          <p:cNvPr id="3" name="Picture 2" descr="KIET Group of Institutions, Delhi-NCR - YouTube">
            <a:extLst>
              <a:ext uri="{FF2B5EF4-FFF2-40B4-BE49-F238E27FC236}">
                <a16:creationId xmlns:a16="http://schemas.microsoft.com/office/drawing/2014/main" id="{FDB99609-F11A-2D2A-7FF1-E4572A62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5100"/>
            <a:ext cx="4679352" cy="760413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Methodology</a:t>
            </a:r>
            <a:r>
              <a:rPr lang="en-US" dirty="0"/>
              <a:t> </a:t>
            </a:r>
            <a:r>
              <a:rPr lang="en-US" b="1" i="1" u="sng" dirty="0"/>
              <a:t>Used</a:t>
            </a:r>
            <a:endParaRPr lang="en-US" sz="1200" b="1" i="1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5A2543-6E5B-A550-2D01-597339C29327}"/>
              </a:ext>
            </a:extLst>
          </p:cNvPr>
          <p:cNvSpPr/>
          <p:nvPr/>
        </p:nvSpPr>
        <p:spPr>
          <a:xfrm>
            <a:off x="3375470" y="1609597"/>
            <a:ext cx="990600" cy="364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2FF65-5E74-C75C-31D0-7C657B4F21F8}"/>
              </a:ext>
            </a:extLst>
          </p:cNvPr>
          <p:cNvSpPr/>
          <p:nvPr/>
        </p:nvSpPr>
        <p:spPr>
          <a:xfrm>
            <a:off x="3518207" y="3572306"/>
            <a:ext cx="1282391" cy="402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Catagories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78D37-8FDF-9CD4-B126-B007162BA9EB}"/>
              </a:ext>
            </a:extLst>
          </p:cNvPr>
          <p:cNvSpPr/>
          <p:nvPr/>
        </p:nvSpPr>
        <p:spPr>
          <a:xfrm>
            <a:off x="4563073" y="2472998"/>
            <a:ext cx="990600" cy="335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462BA-AB4C-2F7E-9CEF-E96F07150A74}"/>
              </a:ext>
            </a:extLst>
          </p:cNvPr>
          <p:cNvSpPr/>
          <p:nvPr/>
        </p:nvSpPr>
        <p:spPr>
          <a:xfrm>
            <a:off x="4188432" y="4737914"/>
            <a:ext cx="1365241" cy="38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79D1C-642F-07E9-A22E-CE012A6E5C8E}"/>
              </a:ext>
            </a:extLst>
          </p:cNvPr>
          <p:cNvSpPr/>
          <p:nvPr/>
        </p:nvSpPr>
        <p:spPr>
          <a:xfrm>
            <a:off x="3532722" y="5706114"/>
            <a:ext cx="1451430" cy="38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 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E02C6-2E60-5BB1-A416-BA53A41939F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66070" y="1830891"/>
            <a:ext cx="692303" cy="642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12ADFB-EDA9-20CD-E13D-8ECA361F5E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31652" y="2808715"/>
            <a:ext cx="1026721" cy="685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F34F07-B37B-E2B1-39BF-B378BBDA637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058373" y="2808715"/>
            <a:ext cx="0" cy="18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A326B5-4859-9300-D059-DC94AFDD4220}"/>
              </a:ext>
            </a:extLst>
          </p:cNvPr>
          <p:cNvCxnSpPr>
            <a:cxnSpLocks/>
          </p:cNvCxnSpPr>
          <p:nvPr/>
        </p:nvCxnSpPr>
        <p:spPr>
          <a:xfrm flipH="1">
            <a:off x="4031651" y="2828593"/>
            <a:ext cx="1026722" cy="2855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KIET Group of Institutions, Delhi-NCR - YouTube">
            <a:extLst>
              <a:ext uri="{FF2B5EF4-FFF2-40B4-BE49-F238E27FC236}">
                <a16:creationId xmlns:a16="http://schemas.microsoft.com/office/drawing/2014/main" id="{C985ADD7-9C82-0190-D721-BD0583FE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D95F9-C501-23FA-CE42-D007F1258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r="5244"/>
          <a:stretch/>
        </p:blipFill>
        <p:spPr>
          <a:xfrm>
            <a:off x="5709682" y="1603694"/>
            <a:ext cx="3264523" cy="1738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8B90E-D74C-B1C5-349B-E2F7E6001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0" y="1106277"/>
            <a:ext cx="2226923" cy="30691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DEF1D1-6981-4859-2741-520B132AC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1" r="12532"/>
          <a:stretch/>
        </p:blipFill>
        <p:spPr>
          <a:xfrm>
            <a:off x="533400" y="4256125"/>
            <a:ext cx="1706985" cy="23579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2850DB-7F64-EB86-812E-048481DA3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571" r="5037"/>
          <a:stretch/>
        </p:blipFill>
        <p:spPr>
          <a:xfrm>
            <a:off x="6662940" y="3497782"/>
            <a:ext cx="1947660" cy="2991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-58112"/>
            <a:ext cx="5336655" cy="840242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Implementation</a:t>
            </a:r>
            <a:endParaRPr lang="en-US" sz="1200" b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666AD-9443-CE96-16A9-E2A9FF5D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2" y="802675"/>
            <a:ext cx="8293328" cy="59302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774" y="381000"/>
            <a:ext cx="4543425" cy="914400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Results</a:t>
            </a:r>
            <a:endParaRPr lang="en-US" sz="1200" b="1" i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0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EB66A-28A8-2B4E-AB8E-405EFED8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8800"/>
            <a:ext cx="9144001" cy="3664745"/>
          </a:xfrm>
          <a:prstGeom prst="rect">
            <a:avLst/>
          </a:prstGeom>
        </p:spPr>
      </p:pic>
      <p:pic>
        <p:nvPicPr>
          <p:cNvPr id="3" name="Picture 2" descr="KIET Group of Institutions, Delhi-NCR - YouTube">
            <a:extLst>
              <a:ext uri="{FF2B5EF4-FFF2-40B4-BE49-F238E27FC236}">
                <a16:creationId xmlns:a16="http://schemas.microsoft.com/office/drawing/2014/main" id="{61981000-3128-5D8D-8ABD-F5459B18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4" y="16874"/>
            <a:ext cx="1354726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0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484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Baskerville Old Face</vt:lpstr>
      <vt:lpstr>Calibri</vt:lpstr>
      <vt:lpstr>Calibri Light</vt:lpstr>
      <vt:lpstr>Times New Roman</vt:lpstr>
      <vt:lpstr>Office Theme</vt:lpstr>
      <vt:lpstr>                   E-commerce Website – NEXUS MARKET </vt:lpstr>
      <vt:lpstr>Outline</vt:lpstr>
      <vt:lpstr>Introduction </vt:lpstr>
      <vt:lpstr>Proposed System</vt:lpstr>
      <vt:lpstr>Objectives</vt:lpstr>
      <vt:lpstr>Tools and Technologies Used</vt:lpstr>
      <vt:lpstr>Methodology Used</vt:lpstr>
      <vt:lpstr>Implementation</vt:lpstr>
      <vt:lpstr>Results</vt:lpstr>
      <vt:lpstr>Limitations &amp; Future 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[COLLEGE LOGO ]             TITLE OF THE PROJECT                   Mini Project KCS 554/ 5th Sem</dc:title>
  <dc:creator>Vaibhav Ranjan</dc:creator>
  <cp:lastModifiedBy>SHREYANSH OMREY</cp:lastModifiedBy>
  <cp:revision>25</cp:revision>
  <dcterms:created xsi:type="dcterms:W3CDTF">2006-08-16T00:00:00Z</dcterms:created>
  <dcterms:modified xsi:type="dcterms:W3CDTF">2024-01-24T18:32:20Z</dcterms:modified>
</cp:coreProperties>
</file>