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90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1" name="Picture Placeholder 20"/>
          <p:cNvSpPr>
            <a:spLocks noGrp="1"/>
          </p:cNvSpPr>
          <p:nvPr>
            <p:ph type="pic" sz="quarter" idx="22"/>
          </p:nvPr>
        </p:nvSpPr>
        <p:spPr>
          <a:xfrm>
            <a:off x="2274893" y="0"/>
            <a:ext cx="6866726"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1" fmla="*/ 6604567 w 9123612"/>
              <a:gd name="connsiteY0-2" fmla="*/ 3511550 h 6858000"/>
              <a:gd name="connsiteX1-3" fmla="*/ 9123612 w 9123612"/>
              <a:gd name="connsiteY1-4" fmla="*/ 3511550 h 6858000"/>
              <a:gd name="connsiteX2-5" fmla="*/ 9123612 w 9123612"/>
              <a:gd name="connsiteY2-6" fmla="*/ 6858000 h 6858000"/>
              <a:gd name="connsiteX3-7" fmla="*/ 5164387 w 9123612"/>
              <a:gd name="connsiteY3-8" fmla="*/ 6858000 h 6858000"/>
              <a:gd name="connsiteX4-9" fmla="*/ 6604567 w 9123612"/>
              <a:gd name="connsiteY4-10" fmla="*/ 3511550 h 6858000"/>
              <a:gd name="connsiteX5-11" fmla="*/ 2069397 w 9123612"/>
              <a:gd name="connsiteY5-12" fmla="*/ 3511550 h 6858000"/>
              <a:gd name="connsiteX6-13" fmla="*/ 3559107 w 9123612"/>
              <a:gd name="connsiteY6-14" fmla="*/ 3511550 h 6858000"/>
              <a:gd name="connsiteX7-15" fmla="*/ 2118927 w 9123612"/>
              <a:gd name="connsiteY7-16" fmla="*/ 6858000 h 6858000"/>
              <a:gd name="connsiteX8-17" fmla="*/ 629217 w 9123612"/>
              <a:gd name="connsiteY8-18" fmla="*/ 6858000 h 6858000"/>
              <a:gd name="connsiteX9-19" fmla="*/ 2069397 w 9123612"/>
              <a:gd name="connsiteY9-20" fmla="*/ 3511550 h 6858000"/>
              <a:gd name="connsiteX10-21" fmla="*/ 8115867 w 9123612"/>
              <a:gd name="connsiteY10-22" fmla="*/ 0 h 6858000"/>
              <a:gd name="connsiteX11-23" fmla="*/ 9123612 w 9123612"/>
              <a:gd name="connsiteY11-24" fmla="*/ 0 h 6858000"/>
              <a:gd name="connsiteX12-25" fmla="*/ 9123612 w 9123612"/>
              <a:gd name="connsiteY12-26" fmla="*/ 3346450 h 6858000"/>
              <a:gd name="connsiteX13-27" fmla="*/ 6675687 w 9123612"/>
              <a:gd name="connsiteY13-28" fmla="*/ 3346450 h 6858000"/>
              <a:gd name="connsiteX14-29" fmla="*/ 8115867 w 9123612"/>
              <a:gd name="connsiteY14-30" fmla="*/ 0 h 6858000"/>
              <a:gd name="connsiteX15-31" fmla="*/ 5318057 w 9123612"/>
              <a:gd name="connsiteY15-32" fmla="*/ 0 h 6858000"/>
              <a:gd name="connsiteX16-33" fmla="*/ 7880917 w 9123612"/>
              <a:gd name="connsiteY16-34" fmla="*/ 0 h 6858000"/>
              <a:gd name="connsiteX17-35" fmla="*/ 4929437 w 9123612"/>
              <a:gd name="connsiteY17-36" fmla="*/ 6858000 h 6858000"/>
              <a:gd name="connsiteX18-37" fmla="*/ 2367847 w 9123612"/>
              <a:gd name="connsiteY18-38" fmla="*/ 6858000 h 6858000"/>
              <a:gd name="connsiteX19-39" fmla="*/ 5318057 w 9123612"/>
              <a:gd name="connsiteY19-40" fmla="*/ 0 h 6858000"/>
              <a:gd name="connsiteX20-41" fmla="*/ 3580697 w 9123612"/>
              <a:gd name="connsiteY20-42" fmla="*/ 0 h 6858000"/>
              <a:gd name="connsiteX21-43" fmla="*/ 5070407 w 9123612"/>
              <a:gd name="connsiteY21-44" fmla="*/ 0 h 6858000"/>
              <a:gd name="connsiteX22-45" fmla="*/ 3630227 w 9123612"/>
              <a:gd name="connsiteY22-46" fmla="*/ 3346450 h 6858000"/>
              <a:gd name="connsiteX23-47" fmla="*/ 2140517 w 9123612"/>
              <a:gd name="connsiteY23-48"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49" fmla="*/ 6636589 w 9155634"/>
              <a:gd name="connsiteY0-50" fmla="*/ 3511550 h 6858000"/>
              <a:gd name="connsiteX1-51" fmla="*/ 9155634 w 9155634"/>
              <a:gd name="connsiteY1-52" fmla="*/ 3511550 h 6858000"/>
              <a:gd name="connsiteX2-53" fmla="*/ 9155634 w 9155634"/>
              <a:gd name="connsiteY2-54" fmla="*/ 6858000 h 6858000"/>
              <a:gd name="connsiteX3-55" fmla="*/ 5196409 w 9155634"/>
              <a:gd name="connsiteY3-56" fmla="*/ 6858000 h 6858000"/>
              <a:gd name="connsiteX4-57" fmla="*/ 6636589 w 9155634"/>
              <a:gd name="connsiteY4-58" fmla="*/ 3511550 h 6858000"/>
              <a:gd name="connsiteX5-59" fmla="*/ 2101419 w 9155634"/>
              <a:gd name="connsiteY5-60" fmla="*/ 3511550 h 6858000"/>
              <a:gd name="connsiteX6-61" fmla="*/ 3591129 w 9155634"/>
              <a:gd name="connsiteY6-62" fmla="*/ 3511550 h 6858000"/>
              <a:gd name="connsiteX7-63" fmla="*/ 2150949 w 9155634"/>
              <a:gd name="connsiteY7-64" fmla="*/ 6858000 h 6858000"/>
              <a:gd name="connsiteX8-65" fmla="*/ 661239 w 9155634"/>
              <a:gd name="connsiteY8-66" fmla="*/ 6858000 h 6858000"/>
              <a:gd name="connsiteX9-67" fmla="*/ 2101419 w 9155634"/>
              <a:gd name="connsiteY9-68" fmla="*/ 3511550 h 6858000"/>
              <a:gd name="connsiteX10-69" fmla="*/ 8147889 w 9155634"/>
              <a:gd name="connsiteY10-70" fmla="*/ 0 h 6858000"/>
              <a:gd name="connsiteX11-71" fmla="*/ 9155634 w 9155634"/>
              <a:gd name="connsiteY11-72" fmla="*/ 0 h 6858000"/>
              <a:gd name="connsiteX12-73" fmla="*/ 9155634 w 9155634"/>
              <a:gd name="connsiteY12-74" fmla="*/ 3346450 h 6858000"/>
              <a:gd name="connsiteX13-75" fmla="*/ 6707709 w 9155634"/>
              <a:gd name="connsiteY13-76" fmla="*/ 3346450 h 6858000"/>
              <a:gd name="connsiteX14-77" fmla="*/ 8147889 w 9155634"/>
              <a:gd name="connsiteY14-78" fmla="*/ 0 h 6858000"/>
              <a:gd name="connsiteX15-79" fmla="*/ 5350079 w 9155634"/>
              <a:gd name="connsiteY15-80" fmla="*/ 0 h 6858000"/>
              <a:gd name="connsiteX16-81" fmla="*/ 7912939 w 9155634"/>
              <a:gd name="connsiteY16-82" fmla="*/ 0 h 6858000"/>
              <a:gd name="connsiteX17-83" fmla="*/ 4961459 w 9155634"/>
              <a:gd name="connsiteY17-84" fmla="*/ 6858000 h 6858000"/>
              <a:gd name="connsiteX18-85" fmla="*/ 2399869 w 9155634"/>
              <a:gd name="connsiteY18-86" fmla="*/ 6858000 h 6858000"/>
              <a:gd name="connsiteX19-87" fmla="*/ 5350079 w 9155634"/>
              <a:gd name="connsiteY19-88" fmla="*/ 0 h 6858000"/>
              <a:gd name="connsiteX20-89" fmla="*/ 3612719 w 9155634"/>
              <a:gd name="connsiteY20-90" fmla="*/ 0 h 6858000"/>
              <a:gd name="connsiteX21-91" fmla="*/ 5102429 w 9155634"/>
              <a:gd name="connsiteY21-92" fmla="*/ 0 h 6858000"/>
              <a:gd name="connsiteX22-93" fmla="*/ 3662249 w 9155634"/>
              <a:gd name="connsiteY22-94" fmla="*/ 3346450 h 6858000"/>
              <a:gd name="connsiteX23-95" fmla="*/ 2172539 w 9155634"/>
              <a:gd name="connsiteY23-96" fmla="*/ 3346450 h 6858000"/>
              <a:gd name="connsiteX24-97" fmla="*/ 3612719 w 9155634"/>
              <a:gd name="connsiteY24-98" fmla="*/ 0 h 6858000"/>
              <a:gd name="connsiteX25-99" fmla="*/ 186259 w 9155634"/>
              <a:gd name="connsiteY25-100" fmla="*/ 0 h 6858000"/>
              <a:gd name="connsiteX26-101" fmla="*/ 3381579 w 9155634"/>
              <a:gd name="connsiteY26-102" fmla="*/ 0 h 6858000"/>
              <a:gd name="connsiteX27-103" fmla="*/ 430099 w 9155634"/>
              <a:gd name="connsiteY27-104" fmla="*/ 6858000 h 6858000"/>
              <a:gd name="connsiteX28-105" fmla="*/ 0 w 9155634"/>
              <a:gd name="connsiteY28-106" fmla="*/ 6858000 h 6858000"/>
              <a:gd name="connsiteX29-107" fmla="*/ 186259 w 9155634"/>
              <a:gd name="connsiteY29-108" fmla="*/ 0 h 6858000"/>
              <a:gd name="connsiteX0-109" fmla="*/ 6636589 w 9155634"/>
              <a:gd name="connsiteY0-110" fmla="*/ 3511550 h 6858000"/>
              <a:gd name="connsiteX1-111" fmla="*/ 9155634 w 9155634"/>
              <a:gd name="connsiteY1-112" fmla="*/ 3511550 h 6858000"/>
              <a:gd name="connsiteX2-113" fmla="*/ 9155634 w 9155634"/>
              <a:gd name="connsiteY2-114" fmla="*/ 6858000 h 6858000"/>
              <a:gd name="connsiteX3-115" fmla="*/ 5196409 w 9155634"/>
              <a:gd name="connsiteY3-116" fmla="*/ 6858000 h 6858000"/>
              <a:gd name="connsiteX4-117" fmla="*/ 6636589 w 9155634"/>
              <a:gd name="connsiteY4-118" fmla="*/ 3511550 h 6858000"/>
              <a:gd name="connsiteX5-119" fmla="*/ 2101419 w 9155634"/>
              <a:gd name="connsiteY5-120" fmla="*/ 3511550 h 6858000"/>
              <a:gd name="connsiteX6-121" fmla="*/ 3591129 w 9155634"/>
              <a:gd name="connsiteY6-122" fmla="*/ 3511550 h 6858000"/>
              <a:gd name="connsiteX7-123" fmla="*/ 2150949 w 9155634"/>
              <a:gd name="connsiteY7-124" fmla="*/ 6858000 h 6858000"/>
              <a:gd name="connsiteX8-125" fmla="*/ 661239 w 9155634"/>
              <a:gd name="connsiteY8-126" fmla="*/ 6858000 h 6858000"/>
              <a:gd name="connsiteX9-127" fmla="*/ 2101419 w 9155634"/>
              <a:gd name="connsiteY9-128" fmla="*/ 3511550 h 6858000"/>
              <a:gd name="connsiteX10-129" fmla="*/ 8147889 w 9155634"/>
              <a:gd name="connsiteY10-130" fmla="*/ 0 h 6858000"/>
              <a:gd name="connsiteX11-131" fmla="*/ 9155634 w 9155634"/>
              <a:gd name="connsiteY11-132" fmla="*/ 0 h 6858000"/>
              <a:gd name="connsiteX12-133" fmla="*/ 9155634 w 9155634"/>
              <a:gd name="connsiteY12-134" fmla="*/ 3346450 h 6858000"/>
              <a:gd name="connsiteX13-135" fmla="*/ 6707709 w 9155634"/>
              <a:gd name="connsiteY13-136" fmla="*/ 3346450 h 6858000"/>
              <a:gd name="connsiteX14-137" fmla="*/ 8147889 w 9155634"/>
              <a:gd name="connsiteY14-138" fmla="*/ 0 h 6858000"/>
              <a:gd name="connsiteX15-139" fmla="*/ 5350079 w 9155634"/>
              <a:gd name="connsiteY15-140" fmla="*/ 0 h 6858000"/>
              <a:gd name="connsiteX16-141" fmla="*/ 7912939 w 9155634"/>
              <a:gd name="connsiteY16-142" fmla="*/ 0 h 6858000"/>
              <a:gd name="connsiteX17-143" fmla="*/ 4961459 w 9155634"/>
              <a:gd name="connsiteY17-144" fmla="*/ 6858000 h 6858000"/>
              <a:gd name="connsiteX18-145" fmla="*/ 2399869 w 9155634"/>
              <a:gd name="connsiteY18-146" fmla="*/ 6858000 h 6858000"/>
              <a:gd name="connsiteX19-147" fmla="*/ 5350079 w 9155634"/>
              <a:gd name="connsiteY19-148" fmla="*/ 0 h 6858000"/>
              <a:gd name="connsiteX20-149" fmla="*/ 3612719 w 9155634"/>
              <a:gd name="connsiteY20-150" fmla="*/ 0 h 6858000"/>
              <a:gd name="connsiteX21-151" fmla="*/ 5102429 w 9155634"/>
              <a:gd name="connsiteY21-152" fmla="*/ 0 h 6858000"/>
              <a:gd name="connsiteX22-153" fmla="*/ 3662249 w 9155634"/>
              <a:gd name="connsiteY22-154" fmla="*/ 3346450 h 6858000"/>
              <a:gd name="connsiteX23-155" fmla="*/ 2172539 w 9155634"/>
              <a:gd name="connsiteY23-156" fmla="*/ 3346450 h 6858000"/>
              <a:gd name="connsiteX24-157" fmla="*/ 3612719 w 9155634"/>
              <a:gd name="connsiteY24-158" fmla="*/ 0 h 6858000"/>
              <a:gd name="connsiteX25-159" fmla="*/ 2054197 w 9155634"/>
              <a:gd name="connsiteY25-160" fmla="*/ 3558 h 6858000"/>
              <a:gd name="connsiteX26-161" fmla="*/ 3381579 w 9155634"/>
              <a:gd name="connsiteY26-162" fmla="*/ 0 h 6858000"/>
              <a:gd name="connsiteX27-163" fmla="*/ 430099 w 9155634"/>
              <a:gd name="connsiteY27-164" fmla="*/ 6858000 h 6858000"/>
              <a:gd name="connsiteX28-165" fmla="*/ 0 w 9155634"/>
              <a:gd name="connsiteY28-166" fmla="*/ 6858000 h 6858000"/>
              <a:gd name="connsiteX29-167" fmla="*/ 2054197 w 9155634"/>
              <a:gd name="connsiteY29-168" fmla="*/ 3558 h 6858000"/>
              <a:gd name="connsiteX0-169" fmla="*/ 6636589 w 9155634"/>
              <a:gd name="connsiteY0-170" fmla="*/ 3511550 h 6858000"/>
              <a:gd name="connsiteX1-171" fmla="*/ 9155634 w 9155634"/>
              <a:gd name="connsiteY1-172" fmla="*/ 3511550 h 6858000"/>
              <a:gd name="connsiteX2-173" fmla="*/ 9155634 w 9155634"/>
              <a:gd name="connsiteY2-174" fmla="*/ 6858000 h 6858000"/>
              <a:gd name="connsiteX3-175" fmla="*/ 5196409 w 9155634"/>
              <a:gd name="connsiteY3-176" fmla="*/ 6858000 h 6858000"/>
              <a:gd name="connsiteX4-177" fmla="*/ 6636589 w 9155634"/>
              <a:gd name="connsiteY4-178" fmla="*/ 3511550 h 6858000"/>
              <a:gd name="connsiteX5-179" fmla="*/ 2101419 w 9155634"/>
              <a:gd name="connsiteY5-180" fmla="*/ 3511550 h 6858000"/>
              <a:gd name="connsiteX6-181" fmla="*/ 3591129 w 9155634"/>
              <a:gd name="connsiteY6-182" fmla="*/ 3511550 h 6858000"/>
              <a:gd name="connsiteX7-183" fmla="*/ 2150949 w 9155634"/>
              <a:gd name="connsiteY7-184" fmla="*/ 6858000 h 6858000"/>
              <a:gd name="connsiteX8-185" fmla="*/ 661239 w 9155634"/>
              <a:gd name="connsiteY8-186" fmla="*/ 6858000 h 6858000"/>
              <a:gd name="connsiteX9-187" fmla="*/ 2101419 w 9155634"/>
              <a:gd name="connsiteY9-188" fmla="*/ 3511550 h 6858000"/>
              <a:gd name="connsiteX10-189" fmla="*/ 8147889 w 9155634"/>
              <a:gd name="connsiteY10-190" fmla="*/ 0 h 6858000"/>
              <a:gd name="connsiteX11-191" fmla="*/ 9155634 w 9155634"/>
              <a:gd name="connsiteY11-192" fmla="*/ 0 h 6858000"/>
              <a:gd name="connsiteX12-193" fmla="*/ 9155634 w 9155634"/>
              <a:gd name="connsiteY12-194" fmla="*/ 3346450 h 6858000"/>
              <a:gd name="connsiteX13-195" fmla="*/ 6707709 w 9155634"/>
              <a:gd name="connsiteY13-196" fmla="*/ 3346450 h 6858000"/>
              <a:gd name="connsiteX14-197" fmla="*/ 8147889 w 9155634"/>
              <a:gd name="connsiteY14-198" fmla="*/ 0 h 6858000"/>
              <a:gd name="connsiteX15-199" fmla="*/ 5350079 w 9155634"/>
              <a:gd name="connsiteY15-200" fmla="*/ 0 h 6858000"/>
              <a:gd name="connsiteX16-201" fmla="*/ 7912939 w 9155634"/>
              <a:gd name="connsiteY16-202" fmla="*/ 0 h 6858000"/>
              <a:gd name="connsiteX17-203" fmla="*/ 4961459 w 9155634"/>
              <a:gd name="connsiteY17-204" fmla="*/ 6858000 h 6858000"/>
              <a:gd name="connsiteX18-205" fmla="*/ 2399869 w 9155634"/>
              <a:gd name="connsiteY18-206" fmla="*/ 6858000 h 6858000"/>
              <a:gd name="connsiteX19-207" fmla="*/ 5350079 w 9155634"/>
              <a:gd name="connsiteY19-208" fmla="*/ 0 h 6858000"/>
              <a:gd name="connsiteX20-209" fmla="*/ 3612719 w 9155634"/>
              <a:gd name="connsiteY20-210" fmla="*/ 0 h 6858000"/>
              <a:gd name="connsiteX21-211" fmla="*/ 5102429 w 9155634"/>
              <a:gd name="connsiteY21-212" fmla="*/ 0 h 6858000"/>
              <a:gd name="connsiteX22-213" fmla="*/ 3662249 w 9155634"/>
              <a:gd name="connsiteY22-214" fmla="*/ 3346450 h 6858000"/>
              <a:gd name="connsiteX23-215" fmla="*/ 2172539 w 9155634"/>
              <a:gd name="connsiteY23-216" fmla="*/ 3346450 h 6858000"/>
              <a:gd name="connsiteX24-217" fmla="*/ 3612719 w 9155634"/>
              <a:gd name="connsiteY24-218" fmla="*/ 0 h 6858000"/>
              <a:gd name="connsiteX25-219" fmla="*/ 2954365 w 9155634"/>
              <a:gd name="connsiteY25-220" fmla="*/ 3558 h 6858000"/>
              <a:gd name="connsiteX26-221" fmla="*/ 3381579 w 9155634"/>
              <a:gd name="connsiteY26-222" fmla="*/ 0 h 6858000"/>
              <a:gd name="connsiteX27-223" fmla="*/ 430099 w 9155634"/>
              <a:gd name="connsiteY27-224" fmla="*/ 6858000 h 6858000"/>
              <a:gd name="connsiteX28-225" fmla="*/ 0 w 9155634"/>
              <a:gd name="connsiteY28-226" fmla="*/ 6858000 h 6858000"/>
              <a:gd name="connsiteX29-227" fmla="*/ 2954365 w 9155634"/>
              <a:gd name="connsiteY29-228" fmla="*/ 3558 h 6858000"/>
              <a:gd name="connsiteX0-229" fmla="*/ 6636589 w 9155634"/>
              <a:gd name="connsiteY0-230" fmla="*/ 3511550 h 6858000"/>
              <a:gd name="connsiteX1-231" fmla="*/ 9155634 w 9155634"/>
              <a:gd name="connsiteY1-232" fmla="*/ 3511550 h 6858000"/>
              <a:gd name="connsiteX2-233" fmla="*/ 9155634 w 9155634"/>
              <a:gd name="connsiteY2-234" fmla="*/ 6858000 h 6858000"/>
              <a:gd name="connsiteX3-235" fmla="*/ 5196409 w 9155634"/>
              <a:gd name="connsiteY3-236" fmla="*/ 6858000 h 6858000"/>
              <a:gd name="connsiteX4-237" fmla="*/ 6636589 w 9155634"/>
              <a:gd name="connsiteY4-238" fmla="*/ 3511550 h 6858000"/>
              <a:gd name="connsiteX5-239" fmla="*/ 2101419 w 9155634"/>
              <a:gd name="connsiteY5-240" fmla="*/ 3511550 h 6858000"/>
              <a:gd name="connsiteX6-241" fmla="*/ 3591129 w 9155634"/>
              <a:gd name="connsiteY6-242" fmla="*/ 3511550 h 6858000"/>
              <a:gd name="connsiteX7-243" fmla="*/ 2150949 w 9155634"/>
              <a:gd name="connsiteY7-244" fmla="*/ 6858000 h 6858000"/>
              <a:gd name="connsiteX8-245" fmla="*/ 661239 w 9155634"/>
              <a:gd name="connsiteY8-246" fmla="*/ 6858000 h 6858000"/>
              <a:gd name="connsiteX9-247" fmla="*/ 2101419 w 9155634"/>
              <a:gd name="connsiteY9-248" fmla="*/ 3511550 h 6858000"/>
              <a:gd name="connsiteX10-249" fmla="*/ 8147889 w 9155634"/>
              <a:gd name="connsiteY10-250" fmla="*/ 0 h 6858000"/>
              <a:gd name="connsiteX11-251" fmla="*/ 9155634 w 9155634"/>
              <a:gd name="connsiteY11-252" fmla="*/ 0 h 6858000"/>
              <a:gd name="connsiteX12-253" fmla="*/ 9155634 w 9155634"/>
              <a:gd name="connsiteY12-254" fmla="*/ 3346450 h 6858000"/>
              <a:gd name="connsiteX13-255" fmla="*/ 6707709 w 9155634"/>
              <a:gd name="connsiteY13-256" fmla="*/ 3346450 h 6858000"/>
              <a:gd name="connsiteX14-257" fmla="*/ 8147889 w 9155634"/>
              <a:gd name="connsiteY14-258" fmla="*/ 0 h 6858000"/>
              <a:gd name="connsiteX15-259" fmla="*/ 5350079 w 9155634"/>
              <a:gd name="connsiteY15-260" fmla="*/ 0 h 6858000"/>
              <a:gd name="connsiteX16-261" fmla="*/ 7912939 w 9155634"/>
              <a:gd name="connsiteY16-262" fmla="*/ 0 h 6858000"/>
              <a:gd name="connsiteX17-263" fmla="*/ 4961459 w 9155634"/>
              <a:gd name="connsiteY17-264" fmla="*/ 6858000 h 6858000"/>
              <a:gd name="connsiteX18-265" fmla="*/ 2399869 w 9155634"/>
              <a:gd name="connsiteY18-266" fmla="*/ 6858000 h 6858000"/>
              <a:gd name="connsiteX19-267" fmla="*/ 5350079 w 9155634"/>
              <a:gd name="connsiteY19-268" fmla="*/ 0 h 6858000"/>
              <a:gd name="connsiteX20-269" fmla="*/ 3612719 w 9155634"/>
              <a:gd name="connsiteY20-270" fmla="*/ 0 h 6858000"/>
              <a:gd name="connsiteX21-271" fmla="*/ 5102429 w 9155634"/>
              <a:gd name="connsiteY21-272" fmla="*/ 0 h 6858000"/>
              <a:gd name="connsiteX22-273" fmla="*/ 3662249 w 9155634"/>
              <a:gd name="connsiteY22-274" fmla="*/ 3346450 h 6858000"/>
              <a:gd name="connsiteX23-275" fmla="*/ 2172539 w 9155634"/>
              <a:gd name="connsiteY23-276" fmla="*/ 3346450 h 6858000"/>
              <a:gd name="connsiteX24-277" fmla="*/ 3612719 w 9155634"/>
              <a:gd name="connsiteY24-278" fmla="*/ 0 h 6858000"/>
              <a:gd name="connsiteX25-279" fmla="*/ 2954365 w 9155634"/>
              <a:gd name="connsiteY25-280" fmla="*/ 3558 h 6858000"/>
              <a:gd name="connsiteX26-281" fmla="*/ 3381579 w 9155634"/>
              <a:gd name="connsiteY26-282" fmla="*/ 0 h 6858000"/>
              <a:gd name="connsiteX27-283" fmla="*/ 430099 w 9155634"/>
              <a:gd name="connsiteY27-284" fmla="*/ 6858000 h 6858000"/>
              <a:gd name="connsiteX28-285" fmla="*/ 0 w 9155634"/>
              <a:gd name="connsiteY28-286" fmla="*/ 6858000 h 6858000"/>
              <a:gd name="connsiteX29-287" fmla="*/ 2954365 w 9155634"/>
              <a:gd name="connsiteY29-288" fmla="*/ 3558 h 6858000"/>
              <a:gd name="connsiteX0-289" fmla="*/ 6636589 w 9155634"/>
              <a:gd name="connsiteY0-290" fmla="*/ 3511550 h 6858000"/>
              <a:gd name="connsiteX1-291" fmla="*/ 9155634 w 9155634"/>
              <a:gd name="connsiteY1-292" fmla="*/ 3511550 h 6858000"/>
              <a:gd name="connsiteX2-293" fmla="*/ 9155634 w 9155634"/>
              <a:gd name="connsiteY2-294" fmla="*/ 6858000 h 6858000"/>
              <a:gd name="connsiteX3-295" fmla="*/ 5196409 w 9155634"/>
              <a:gd name="connsiteY3-296" fmla="*/ 6858000 h 6858000"/>
              <a:gd name="connsiteX4-297" fmla="*/ 6636589 w 9155634"/>
              <a:gd name="connsiteY4-298" fmla="*/ 3511550 h 6858000"/>
              <a:gd name="connsiteX5-299" fmla="*/ 2101419 w 9155634"/>
              <a:gd name="connsiteY5-300" fmla="*/ 3511550 h 6858000"/>
              <a:gd name="connsiteX6-301" fmla="*/ 3591129 w 9155634"/>
              <a:gd name="connsiteY6-302" fmla="*/ 3511550 h 6858000"/>
              <a:gd name="connsiteX7-303" fmla="*/ 2150949 w 9155634"/>
              <a:gd name="connsiteY7-304" fmla="*/ 6858000 h 6858000"/>
              <a:gd name="connsiteX8-305" fmla="*/ 661239 w 9155634"/>
              <a:gd name="connsiteY8-306" fmla="*/ 6858000 h 6858000"/>
              <a:gd name="connsiteX9-307" fmla="*/ 2101419 w 9155634"/>
              <a:gd name="connsiteY9-308" fmla="*/ 3511550 h 6858000"/>
              <a:gd name="connsiteX10-309" fmla="*/ 8147889 w 9155634"/>
              <a:gd name="connsiteY10-310" fmla="*/ 0 h 6858000"/>
              <a:gd name="connsiteX11-311" fmla="*/ 9155634 w 9155634"/>
              <a:gd name="connsiteY11-312" fmla="*/ 0 h 6858000"/>
              <a:gd name="connsiteX12-313" fmla="*/ 9155634 w 9155634"/>
              <a:gd name="connsiteY12-314" fmla="*/ 3346450 h 6858000"/>
              <a:gd name="connsiteX13-315" fmla="*/ 6707709 w 9155634"/>
              <a:gd name="connsiteY13-316" fmla="*/ 3346450 h 6858000"/>
              <a:gd name="connsiteX14-317" fmla="*/ 8147889 w 9155634"/>
              <a:gd name="connsiteY14-318" fmla="*/ 0 h 6858000"/>
              <a:gd name="connsiteX15-319" fmla="*/ 5350079 w 9155634"/>
              <a:gd name="connsiteY15-320" fmla="*/ 0 h 6858000"/>
              <a:gd name="connsiteX16-321" fmla="*/ 7912939 w 9155634"/>
              <a:gd name="connsiteY16-322" fmla="*/ 0 h 6858000"/>
              <a:gd name="connsiteX17-323" fmla="*/ 4961459 w 9155634"/>
              <a:gd name="connsiteY17-324" fmla="*/ 6858000 h 6858000"/>
              <a:gd name="connsiteX18-325" fmla="*/ 2399869 w 9155634"/>
              <a:gd name="connsiteY18-326" fmla="*/ 6858000 h 6858000"/>
              <a:gd name="connsiteX19-327" fmla="*/ 5350079 w 9155634"/>
              <a:gd name="connsiteY19-328" fmla="*/ 0 h 6858000"/>
              <a:gd name="connsiteX20-329" fmla="*/ 3612719 w 9155634"/>
              <a:gd name="connsiteY20-330" fmla="*/ 0 h 6858000"/>
              <a:gd name="connsiteX21-331" fmla="*/ 5102429 w 9155634"/>
              <a:gd name="connsiteY21-332" fmla="*/ 0 h 6858000"/>
              <a:gd name="connsiteX22-333" fmla="*/ 3662249 w 9155634"/>
              <a:gd name="connsiteY22-334" fmla="*/ 3346450 h 6858000"/>
              <a:gd name="connsiteX23-335" fmla="*/ 2172539 w 9155634"/>
              <a:gd name="connsiteY23-336" fmla="*/ 3346450 h 6858000"/>
              <a:gd name="connsiteX24-337" fmla="*/ 3612719 w 9155634"/>
              <a:gd name="connsiteY24-338" fmla="*/ 0 h 6858000"/>
              <a:gd name="connsiteX25-339" fmla="*/ 2947249 w 9155634"/>
              <a:gd name="connsiteY25-340" fmla="*/ 0 h 6858000"/>
              <a:gd name="connsiteX26-341" fmla="*/ 3381579 w 9155634"/>
              <a:gd name="connsiteY26-342" fmla="*/ 0 h 6858000"/>
              <a:gd name="connsiteX27-343" fmla="*/ 430099 w 9155634"/>
              <a:gd name="connsiteY27-344" fmla="*/ 6858000 h 6858000"/>
              <a:gd name="connsiteX28-345" fmla="*/ 0 w 9155634"/>
              <a:gd name="connsiteY28-346" fmla="*/ 6858000 h 6858000"/>
              <a:gd name="connsiteX29-347" fmla="*/ 2947249 w 9155634"/>
              <a:gd name="connsiteY29-348" fmla="*/ 0 h 6858000"/>
              <a:gd name="connsiteX0-349" fmla="*/ 6636589 w 9155634"/>
              <a:gd name="connsiteY0-350" fmla="*/ 3511550 h 6858000"/>
              <a:gd name="connsiteX1-351" fmla="*/ 9155634 w 9155634"/>
              <a:gd name="connsiteY1-352" fmla="*/ 3511550 h 6858000"/>
              <a:gd name="connsiteX2-353" fmla="*/ 9155634 w 9155634"/>
              <a:gd name="connsiteY2-354" fmla="*/ 6858000 h 6858000"/>
              <a:gd name="connsiteX3-355" fmla="*/ 5196409 w 9155634"/>
              <a:gd name="connsiteY3-356" fmla="*/ 6858000 h 6858000"/>
              <a:gd name="connsiteX4-357" fmla="*/ 6636589 w 9155634"/>
              <a:gd name="connsiteY4-358" fmla="*/ 3511550 h 6858000"/>
              <a:gd name="connsiteX5-359" fmla="*/ 2101419 w 9155634"/>
              <a:gd name="connsiteY5-360" fmla="*/ 3511550 h 6858000"/>
              <a:gd name="connsiteX6-361" fmla="*/ 3591129 w 9155634"/>
              <a:gd name="connsiteY6-362" fmla="*/ 3511550 h 6858000"/>
              <a:gd name="connsiteX7-363" fmla="*/ 2150949 w 9155634"/>
              <a:gd name="connsiteY7-364" fmla="*/ 6858000 h 6858000"/>
              <a:gd name="connsiteX8-365" fmla="*/ 661239 w 9155634"/>
              <a:gd name="connsiteY8-366" fmla="*/ 6858000 h 6858000"/>
              <a:gd name="connsiteX9-367" fmla="*/ 2101419 w 9155634"/>
              <a:gd name="connsiteY9-368" fmla="*/ 3511550 h 6858000"/>
              <a:gd name="connsiteX10-369" fmla="*/ 8147889 w 9155634"/>
              <a:gd name="connsiteY10-370" fmla="*/ 0 h 6858000"/>
              <a:gd name="connsiteX11-371" fmla="*/ 9155634 w 9155634"/>
              <a:gd name="connsiteY11-372" fmla="*/ 0 h 6858000"/>
              <a:gd name="connsiteX12-373" fmla="*/ 9155634 w 9155634"/>
              <a:gd name="connsiteY12-374" fmla="*/ 3346450 h 6858000"/>
              <a:gd name="connsiteX13-375" fmla="*/ 6707709 w 9155634"/>
              <a:gd name="connsiteY13-376" fmla="*/ 3346450 h 6858000"/>
              <a:gd name="connsiteX14-377" fmla="*/ 8147889 w 9155634"/>
              <a:gd name="connsiteY14-378" fmla="*/ 0 h 6858000"/>
              <a:gd name="connsiteX15-379" fmla="*/ 5350079 w 9155634"/>
              <a:gd name="connsiteY15-380" fmla="*/ 0 h 6858000"/>
              <a:gd name="connsiteX16-381" fmla="*/ 7912939 w 9155634"/>
              <a:gd name="connsiteY16-382" fmla="*/ 0 h 6858000"/>
              <a:gd name="connsiteX17-383" fmla="*/ 4961459 w 9155634"/>
              <a:gd name="connsiteY17-384" fmla="*/ 6858000 h 6858000"/>
              <a:gd name="connsiteX18-385" fmla="*/ 2399869 w 9155634"/>
              <a:gd name="connsiteY18-386" fmla="*/ 6858000 h 6858000"/>
              <a:gd name="connsiteX19-387" fmla="*/ 5350079 w 9155634"/>
              <a:gd name="connsiteY19-388" fmla="*/ 0 h 6858000"/>
              <a:gd name="connsiteX20-389" fmla="*/ 3612719 w 9155634"/>
              <a:gd name="connsiteY20-390" fmla="*/ 0 h 6858000"/>
              <a:gd name="connsiteX21-391" fmla="*/ 5102429 w 9155634"/>
              <a:gd name="connsiteY21-392" fmla="*/ 0 h 6858000"/>
              <a:gd name="connsiteX22-393" fmla="*/ 3662249 w 9155634"/>
              <a:gd name="connsiteY22-394" fmla="*/ 3346450 h 6858000"/>
              <a:gd name="connsiteX23-395" fmla="*/ 2172539 w 9155634"/>
              <a:gd name="connsiteY23-396" fmla="*/ 3346450 h 6858000"/>
              <a:gd name="connsiteX24-397" fmla="*/ 3612719 w 9155634"/>
              <a:gd name="connsiteY24-398" fmla="*/ 0 h 6858000"/>
              <a:gd name="connsiteX25-399" fmla="*/ 2947249 w 9155634"/>
              <a:gd name="connsiteY25-400" fmla="*/ 0 h 6858000"/>
              <a:gd name="connsiteX26-401" fmla="*/ 3381579 w 9155634"/>
              <a:gd name="connsiteY26-402" fmla="*/ 0 h 6858000"/>
              <a:gd name="connsiteX27-403" fmla="*/ 430099 w 9155634"/>
              <a:gd name="connsiteY27-404" fmla="*/ 6858000 h 6858000"/>
              <a:gd name="connsiteX28-405" fmla="*/ 0 w 9155634"/>
              <a:gd name="connsiteY28-406" fmla="*/ 6858000 h 6858000"/>
              <a:gd name="connsiteX29-407" fmla="*/ 2947249 w 9155634"/>
              <a:gd name="connsiteY29-408"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97" y="connsiteY24-98"/>
              </a:cxn>
              <a:cxn ang="0">
                <a:pos x="connsiteX25-99" y="connsiteY25-100"/>
              </a:cxn>
              <a:cxn ang="0">
                <a:pos x="connsiteX26-101" y="connsiteY26-102"/>
              </a:cxn>
              <a:cxn ang="0">
                <a:pos x="connsiteX27-103" y="connsiteY27-104"/>
              </a:cxn>
              <a:cxn ang="0">
                <a:pos x="connsiteX28-105" y="connsiteY28-106"/>
              </a:cxn>
              <a:cxn ang="0">
                <a:pos x="connsiteX29-107" y="connsiteY29-108"/>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p:cNvSpPr>
            <a:spLocks noGrp="1"/>
          </p:cNvSpPr>
          <p:nvPr>
            <p:ph type="body" sz="quarter" idx="13" hasCustomPrompt="1"/>
          </p:nvPr>
        </p:nvSpPr>
        <p:spPr>
          <a:xfrm>
            <a:off x="577516" y="3773555"/>
            <a:ext cx="7567715"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endParaRPr lang="en-US" dirty="0"/>
          </a:p>
        </p:txBody>
      </p:sp>
      <p:sp>
        <p:nvSpPr>
          <p:cNvPr id="29" name="Text Placeholder 26"/>
          <p:cNvSpPr>
            <a:spLocks noGrp="1"/>
          </p:cNvSpPr>
          <p:nvPr>
            <p:ph type="body" sz="quarter" idx="21" hasCustomPrompt="1"/>
          </p:nvPr>
        </p:nvSpPr>
        <p:spPr>
          <a:xfrm>
            <a:off x="577516" y="5451785"/>
            <a:ext cx="3275648"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endParaRPr lang="en-US" dirty="0"/>
          </a:p>
        </p:txBody>
      </p:sp>
      <p:sp>
        <p:nvSpPr>
          <p:cNvPr id="30" name="Text Placeholder 26"/>
          <p:cNvSpPr>
            <a:spLocks noGrp="1"/>
          </p:cNvSpPr>
          <p:nvPr>
            <p:ph type="body" sz="quarter" idx="20" hasCustomPrompt="1"/>
          </p:nvPr>
        </p:nvSpPr>
        <p:spPr>
          <a:xfrm>
            <a:off x="577516" y="5105537"/>
            <a:ext cx="3275648"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p:cNvSpPr>
            <a:spLocks noGrp="1"/>
          </p:cNvSpPr>
          <p:nvPr>
            <p:ph type="pic" sz="quarter" idx="26"/>
          </p:nvPr>
        </p:nvSpPr>
        <p:spPr>
          <a:xfrm>
            <a:off x="2" y="0"/>
            <a:ext cx="6866572"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p:cNvSpPr/>
          <p:nvPr/>
        </p:nvSpPr>
        <p:spPr>
          <a:xfrm flipH="1">
            <a:off x="6753290" y="3285679"/>
            <a:ext cx="2393442"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p:cNvSpPr>
            <a:spLocks noGrp="1"/>
          </p:cNvSpPr>
          <p:nvPr>
            <p:ph type="title" hasCustomPrompt="1"/>
          </p:nvPr>
        </p:nvSpPr>
        <p:spPr>
          <a:xfrm>
            <a:off x="5394280" y="973513"/>
            <a:ext cx="3137954"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p:cNvSpPr>
            <a:spLocks noGrp="1"/>
          </p:cNvSpPr>
          <p:nvPr>
            <p:ph type="body" sz="quarter" idx="13" hasCustomPrompt="1"/>
          </p:nvPr>
        </p:nvSpPr>
        <p:spPr>
          <a:xfrm>
            <a:off x="6180406" y="3675708"/>
            <a:ext cx="2351828"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p:cNvSpPr>
            <a:spLocks noGrp="1"/>
          </p:cNvSpPr>
          <p:nvPr>
            <p:ph type="body" sz="quarter" idx="22" hasCustomPrompt="1"/>
          </p:nvPr>
        </p:nvSpPr>
        <p:spPr>
          <a:xfrm>
            <a:off x="5256586" y="5019265"/>
            <a:ext cx="3275648"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endParaRPr lang="en-US" dirty="0"/>
          </a:p>
        </p:txBody>
      </p:sp>
      <p:sp>
        <p:nvSpPr>
          <p:cNvPr id="28" name="Text Placeholder 26"/>
          <p:cNvSpPr>
            <a:spLocks noGrp="1"/>
          </p:cNvSpPr>
          <p:nvPr>
            <p:ph type="body" sz="quarter" idx="23" hasCustomPrompt="1"/>
          </p:nvPr>
        </p:nvSpPr>
        <p:spPr>
          <a:xfrm>
            <a:off x="5256586" y="4805882"/>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endParaRPr lang="en-US" dirty="0"/>
          </a:p>
        </p:txBody>
      </p:sp>
      <p:sp>
        <p:nvSpPr>
          <p:cNvPr id="31" name="Text Placeholder 26"/>
          <p:cNvSpPr>
            <a:spLocks noGrp="1"/>
          </p:cNvSpPr>
          <p:nvPr>
            <p:ph type="body" sz="quarter" idx="24" hasCustomPrompt="1"/>
          </p:nvPr>
        </p:nvSpPr>
        <p:spPr>
          <a:xfrm>
            <a:off x="4091816" y="5685823"/>
            <a:ext cx="4440417"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endParaRPr lang="en-US" dirty="0"/>
          </a:p>
        </p:txBody>
      </p:sp>
      <p:sp>
        <p:nvSpPr>
          <p:cNvPr id="32" name="Text Placeholder 26"/>
          <p:cNvSpPr>
            <a:spLocks noGrp="1"/>
          </p:cNvSpPr>
          <p:nvPr>
            <p:ph type="body" sz="quarter" idx="25" hasCustomPrompt="1"/>
          </p:nvPr>
        </p:nvSpPr>
        <p:spPr>
          <a:xfrm>
            <a:off x="5256586" y="5466001"/>
            <a:ext cx="3275648"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Freeform: Shape 13"/>
          <p:cNvSpPr/>
          <p:nvPr/>
        </p:nvSpPr>
        <p:spPr>
          <a:xfrm>
            <a:off x="2274893" y="0"/>
            <a:ext cx="6866726"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p:cNvSpPr/>
          <p:nvPr/>
        </p:nvSpPr>
        <p:spPr>
          <a:xfrm>
            <a:off x="-8139" y="3369468"/>
            <a:ext cx="27918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p:cNvSpPr>
            <a:spLocks noGrp="1"/>
          </p:cNvSpPr>
          <p:nvPr>
            <p:ph type="title" hasCustomPrompt="1"/>
          </p:nvPr>
        </p:nvSpPr>
        <p:spPr>
          <a:xfrm>
            <a:off x="577515" y="1096345"/>
            <a:ext cx="7883066"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p:cNvSpPr>
            <a:spLocks noGrp="1"/>
          </p:cNvSpPr>
          <p:nvPr>
            <p:ph type="subTitle" idx="1"/>
          </p:nvPr>
        </p:nvSpPr>
        <p:spPr>
          <a:xfrm>
            <a:off x="577516" y="3773555"/>
            <a:ext cx="7567715"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Freeform: Shape 8"/>
          <p:cNvSpPr/>
          <p:nvPr/>
        </p:nvSpPr>
        <p:spPr>
          <a:xfrm>
            <a:off x="-1" y="172278"/>
            <a:ext cx="9144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15"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p:cNvSpPr>
            <a:spLocks noGrp="1"/>
          </p:cNvSpPr>
          <p:nvPr>
            <p:ph type="body" idx="1"/>
          </p:nvPr>
        </p:nvSpPr>
        <p:spPr>
          <a:xfrm>
            <a:off x="582930" y="2225393"/>
            <a:ext cx="3833020" cy="782638"/>
          </a:xfrm>
        </p:spPr>
        <p:txBody>
          <a:bodyPr vert="horz" lIns="91440" tIns="45720" rIns="91440" bIns="45720" rtlCol="0">
            <a:normAutofit/>
          </a:bodyPr>
          <a:lstStyle>
            <a:lvl1pPr marL="0" indent="0">
              <a:buNone/>
              <a:defRPr lang="en-US" sz="2200"/>
            </a:lvl1pPr>
          </a:lstStyle>
          <a:p>
            <a:pPr marL="228600" lvl="0" indent="-228600"/>
            <a:r>
              <a:rPr lang="en-US" smtClean="0"/>
              <a:t>Click to edit Master text styles</a:t>
            </a:r>
            <a:endParaRPr lang="en-US"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smtClean="0"/>
              <a:t>Click to edit Master title style</a:t>
            </a:r>
            <a:endParaRPr lang="en-US"/>
          </a:p>
        </p:txBody>
      </p:sp>
      <p:sp>
        <p:nvSpPr>
          <p:cNvPr id="10" name="Content Placeholder 2"/>
          <p:cNvSpPr>
            <a:spLocks noGrp="1"/>
          </p:cNvSpPr>
          <p:nvPr>
            <p:ph idx="1"/>
          </p:nvPr>
        </p:nvSpPr>
        <p:spPr>
          <a:xfrm>
            <a:off x="628650" y="2277756"/>
            <a:ext cx="78867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smtClean="0"/>
              <a:t>Click to edit Master title style</a:t>
            </a:r>
            <a:endParaRPr lang="en-US"/>
          </a:p>
        </p:txBody>
      </p:sp>
      <p:sp>
        <p:nvSpPr>
          <p:cNvPr id="15" name="Content Placeholder 2"/>
          <p:cNvSpPr>
            <a:spLocks noGrp="1"/>
          </p:cNvSpPr>
          <p:nvPr>
            <p:ph sz="half" idx="1"/>
          </p:nvPr>
        </p:nvSpPr>
        <p:spPr>
          <a:xfrm>
            <a:off x="628650" y="2277756"/>
            <a:ext cx="38862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6" name="Content Placeholder 3"/>
          <p:cNvSpPr>
            <a:spLocks noGrp="1"/>
          </p:cNvSpPr>
          <p:nvPr>
            <p:ph sz="half" idx="2"/>
          </p:nvPr>
        </p:nvSpPr>
        <p:spPr>
          <a:xfrm>
            <a:off x="4629150" y="2277755"/>
            <a:ext cx="38862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4"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smtClean="0"/>
              <a:t>Click to edit Master title style</a:t>
            </a:r>
            <a:endParaRPr lang="en-US"/>
          </a:p>
        </p:txBody>
      </p:sp>
      <p:sp>
        <p:nvSpPr>
          <p:cNvPr id="15" name="Text Placeholder 2"/>
          <p:cNvSpPr>
            <a:spLocks noGrp="1"/>
          </p:cNvSpPr>
          <p:nvPr>
            <p:ph type="body" idx="1"/>
          </p:nvPr>
        </p:nvSpPr>
        <p:spPr>
          <a:xfrm>
            <a:off x="629842" y="2068513"/>
            <a:ext cx="3868340"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Content Placeholder 3"/>
          <p:cNvSpPr>
            <a:spLocks noGrp="1"/>
          </p:cNvSpPr>
          <p:nvPr>
            <p:ph sz="half" idx="2"/>
          </p:nvPr>
        </p:nvSpPr>
        <p:spPr>
          <a:xfrm>
            <a:off x="629842" y="2505075"/>
            <a:ext cx="3868340"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7" name="Text Placeholder 4"/>
          <p:cNvSpPr>
            <a:spLocks noGrp="1"/>
          </p:cNvSpPr>
          <p:nvPr>
            <p:ph type="body" sz="quarter" idx="3"/>
          </p:nvPr>
        </p:nvSpPr>
        <p:spPr>
          <a:xfrm>
            <a:off x="4629150" y="2068512"/>
            <a:ext cx="3887391"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8" name="Content Placeholder 5"/>
          <p:cNvSpPr>
            <a:spLocks noGrp="1"/>
          </p:cNvSpPr>
          <p:nvPr>
            <p:ph sz="quarter" idx="4"/>
          </p:nvPr>
        </p:nvSpPr>
        <p:spPr>
          <a:xfrm>
            <a:off x="4629150" y="2505075"/>
            <a:ext cx="3887391"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p:cNvSpPr>
            <a:spLocks noGrp="1"/>
          </p:cNvSpPr>
          <p:nvPr>
            <p:ph type="title"/>
          </p:nvPr>
        </p:nvSpPr>
        <p:spPr>
          <a:xfrm>
            <a:off x="629841" y="457200"/>
            <a:ext cx="2949178" cy="1345096"/>
          </a:xfrm>
        </p:spPr>
        <p:txBody>
          <a:bodyPr anchor="b"/>
          <a:lstStyle>
            <a:lvl1pPr>
              <a:defRPr sz="3200"/>
            </a:lvl1pPr>
          </a:lstStyle>
          <a:p>
            <a:r>
              <a:rPr lang="en-US" smtClean="0"/>
              <a:t>Click to edit Master title style</a:t>
            </a:r>
            <a:endParaRPr lang="en-US"/>
          </a:p>
        </p:txBody>
      </p:sp>
      <p:sp>
        <p:nvSpPr>
          <p:cNvPr id="8" name="Text Placeholder 3"/>
          <p:cNvSpPr>
            <a:spLocks noGrp="1"/>
          </p:cNvSpPr>
          <p:nvPr>
            <p:ph type="body" sz="half" idx="2"/>
          </p:nvPr>
        </p:nvSpPr>
        <p:spPr>
          <a:xfrm>
            <a:off x="629841" y="2166148"/>
            <a:ext cx="2949178"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9" name="Content Placeholder 2"/>
          <p:cNvSpPr>
            <a:spLocks noGrp="1"/>
          </p:cNvSpPr>
          <p:nvPr>
            <p:ph idx="1"/>
          </p:nvPr>
        </p:nvSpPr>
        <p:spPr>
          <a:xfrm>
            <a:off x="3887391" y="457201"/>
            <a:ext cx="462915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Graphic 15"/>
          <p:cNvSpPr/>
          <p:nvPr/>
        </p:nvSpPr>
        <p:spPr>
          <a:xfrm>
            <a:off x="-8381" y="1947672"/>
            <a:ext cx="370332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26"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p:cNvSpPr>
            <a:spLocks noGrp="1"/>
          </p:cNvSpPr>
          <p:nvPr>
            <p:ph type="title"/>
          </p:nvPr>
        </p:nvSpPr>
        <p:spPr>
          <a:xfrm>
            <a:off x="629841" y="457200"/>
            <a:ext cx="2949178" cy="1380744"/>
          </a:xfrm>
        </p:spPr>
        <p:txBody>
          <a:bodyPr anchor="b"/>
          <a:lstStyle>
            <a:lvl1pPr>
              <a:defRPr sz="3200"/>
            </a:lvl1pPr>
          </a:lstStyle>
          <a:p>
            <a:r>
              <a:rPr lang="en-US" smtClean="0"/>
              <a:t>Click to edit Master title style</a:t>
            </a:r>
            <a:endParaRPr lang="en-US" dirty="0"/>
          </a:p>
        </p:txBody>
      </p:sp>
      <p:sp>
        <p:nvSpPr>
          <p:cNvPr id="10" name="Text Placeholder 3"/>
          <p:cNvSpPr>
            <a:spLocks noGrp="1"/>
          </p:cNvSpPr>
          <p:nvPr>
            <p:ph type="body" sz="half" idx="2"/>
          </p:nvPr>
        </p:nvSpPr>
        <p:spPr>
          <a:xfrm>
            <a:off x="629841" y="2130500"/>
            <a:ext cx="2949178"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3" name="Picture Placeholder 12"/>
          <p:cNvSpPr>
            <a:spLocks noGrp="1"/>
          </p:cNvSpPr>
          <p:nvPr>
            <p:ph type="pic" idx="1"/>
          </p:nvPr>
        </p:nvSpPr>
        <p:spPr>
          <a:xfrm>
            <a:off x="4139804" y="1"/>
            <a:ext cx="4577715"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39" name="Picture Placeholder 38"/>
          <p:cNvSpPr>
            <a:spLocks noGrp="1"/>
          </p:cNvSpPr>
          <p:nvPr>
            <p:ph type="pic" sz="quarter" idx="14"/>
          </p:nvPr>
        </p:nvSpPr>
        <p:spPr>
          <a:xfrm>
            <a:off x="-1" y="130966"/>
            <a:ext cx="9144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p:cNvSpPr>
            <a:spLocks noGrp="1"/>
          </p:cNvSpPr>
          <p:nvPr>
            <p:ph type="title" hasCustomPrompt="1"/>
          </p:nvPr>
        </p:nvSpPr>
        <p:spPr>
          <a:xfrm>
            <a:off x="582931" y="1033272"/>
            <a:ext cx="3792062"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15"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p:cNvSpPr>
            <a:spLocks noGrp="1"/>
          </p:cNvSpPr>
          <p:nvPr>
            <p:ph type="body" sz="quarter" idx="13" hasCustomPrompt="1"/>
          </p:nvPr>
        </p:nvSpPr>
        <p:spPr>
          <a:xfrm>
            <a:off x="641683"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p:cNvSpPr>
            <a:spLocks noGrp="1"/>
          </p:cNvSpPr>
          <p:nvPr>
            <p:ph type="body" sz="quarter" idx="14"/>
          </p:nvPr>
        </p:nvSpPr>
        <p:spPr>
          <a:xfrm>
            <a:off x="1081901" y="1998210"/>
            <a:ext cx="2327333"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endParaRPr lang="en-US" smtClean="0"/>
          </a:p>
        </p:txBody>
      </p:sp>
      <p:sp>
        <p:nvSpPr>
          <p:cNvPr id="33" name="Text Placeholder 21"/>
          <p:cNvSpPr>
            <a:spLocks noGrp="1"/>
          </p:cNvSpPr>
          <p:nvPr>
            <p:ph type="body" sz="quarter" idx="15" hasCustomPrompt="1"/>
          </p:nvPr>
        </p:nvSpPr>
        <p:spPr>
          <a:xfrm>
            <a:off x="3615481" y="1974209"/>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p:cNvSpPr>
            <a:spLocks noGrp="1"/>
          </p:cNvSpPr>
          <p:nvPr>
            <p:ph type="body" sz="quarter" idx="16"/>
          </p:nvPr>
        </p:nvSpPr>
        <p:spPr>
          <a:xfrm>
            <a:off x="4108454" y="1998210"/>
            <a:ext cx="1682939"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endParaRPr lang="en-US" smtClean="0"/>
          </a:p>
        </p:txBody>
      </p:sp>
      <p:sp>
        <p:nvSpPr>
          <p:cNvPr id="35" name="Text Placeholder 21"/>
          <p:cNvSpPr>
            <a:spLocks noGrp="1"/>
          </p:cNvSpPr>
          <p:nvPr>
            <p:ph type="body" sz="quarter" idx="17" hasCustomPrompt="1"/>
          </p:nvPr>
        </p:nvSpPr>
        <p:spPr>
          <a:xfrm>
            <a:off x="5930066" y="1991988"/>
            <a:ext cx="662015"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p:cNvSpPr>
            <a:spLocks noGrp="1"/>
          </p:cNvSpPr>
          <p:nvPr>
            <p:ph type="body" sz="quarter" idx="18"/>
          </p:nvPr>
        </p:nvSpPr>
        <p:spPr>
          <a:xfrm>
            <a:off x="6423039" y="2015989"/>
            <a:ext cx="2219337"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endParaRPr lang="en-US" smtClean="0"/>
          </a:p>
        </p:txBody>
      </p:sp>
      <p:sp>
        <p:nvSpPr>
          <p:cNvPr id="37" name="Text Placeholder 24"/>
          <p:cNvSpPr>
            <a:spLocks noGrp="1"/>
          </p:cNvSpPr>
          <p:nvPr>
            <p:ph type="body" sz="quarter" idx="19"/>
          </p:nvPr>
        </p:nvSpPr>
        <p:spPr>
          <a:xfrm>
            <a:off x="765045"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endParaRPr lang="en-US" smtClean="0"/>
          </a:p>
        </p:txBody>
      </p:sp>
      <p:sp>
        <p:nvSpPr>
          <p:cNvPr id="38" name="Text Placeholder 24"/>
          <p:cNvSpPr>
            <a:spLocks noGrp="1"/>
          </p:cNvSpPr>
          <p:nvPr>
            <p:ph type="body" sz="quarter" idx="20"/>
          </p:nvPr>
        </p:nvSpPr>
        <p:spPr>
          <a:xfrm>
            <a:off x="2039013" y="2927531"/>
            <a:ext cx="1273969"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endParaRPr lang="en-US" smtClean="0"/>
          </a:p>
        </p:txBody>
      </p:sp>
      <p:sp>
        <p:nvSpPr>
          <p:cNvPr id="39" name="Text Placeholder 24"/>
          <p:cNvSpPr>
            <a:spLocks noGrp="1"/>
          </p:cNvSpPr>
          <p:nvPr>
            <p:ph type="body" sz="quarter" idx="21"/>
          </p:nvPr>
        </p:nvSpPr>
        <p:spPr>
          <a:xfrm>
            <a:off x="3596095" y="2927531"/>
            <a:ext cx="1949398"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endParaRPr lang="en-US" smtClean="0"/>
          </a:p>
        </p:txBody>
      </p:sp>
      <p:sp>
        <p:nvSpPr>
          <p:cNvPr id="40" name="Text Placeholder 24"/>
          <p:cNvSpPr>
            <a:spLocks noGrp="1"/>
          </p:cNvSpPr>
          <p:nvPr>
            <p:ph type="body" sz="quarter" idx="22"/>
          </p:nvPr>
        </p:nvSpPr>
        <p:spPr>
          <a:xfrm>
            <a:off x="5907717" y="2925988"/>
            <a:ext cx="2794817"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endParaRPr lang="en-US" smtClean="0"/>
          </a:p>
        </p:txBody>
      </p:sp>
      <p:sp>
        <p:nvSpPr>
          <p:cNvPr id="41" name="Text Placeholder 24"/>
          <p:cNvSpPr>
            <a:spLocks noGrp="1"/>
          </p:cNvSpPr>
          <p:nvPr>
            <p:ph type="body" sz="quarter" idx="23"/>
          </p:nvPr>
        </p:nvSpPr>
        <p:spPr>
          <a:xfrm>
            <a:off x="963100" y="5751926"/>
            <a:ext cx="7217801" cy="470478"/>
          </a:xfrm>
        </p:spPr>
        <p:txBody>
          <a:bodyPr>
            <a:normAutofit/>
          </a:bodyPr>
          <a:lstStyle>
            <a:lvl1pPr marL="0" indent="0" algn="ctr">
              <a:buNone/>
              <a:defRPr sz="1600" b="0">
                <a:solidFill>
                  <a:schemeClr val="tx2"/>
                </a:solidFill>
                <a:latin typeface="+mn-lt"/>
              </a:defRPr>
            </a:lvl1pPr>
          </a:lstStyle>
          <a:p>
            <a:pPr lvl="0"/>
            <a:r>
              <a:rPr lang="en-US" smtClean="0"/>
              <a:t>Click to edit Master text styles</a:t>
            </a:r>
            <a:endParaRPr lang="en-US" smtClean="0"/>
          </a:p>
        </p:txBody>
      </p:sp>
      <p:sp>
        <p:nvSpPr>
          <p:cNvPr id="42" name="Text Placeholder 24"/>
          <p:cNvSpPr>
            <a:spLocks noGrp="1"/>
          </p:cNvSpPr>
          <p:nvPr>
            <p:ph type="body" sz="quarter" idx="24"/>
          </p:nvPr>
        </p:nvSpPr>
        <p:spPr>
          <a:xfrm>
            <a:off x="3596094" y="4893792"/>
            <a:ext cx="19493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endParaRPr lang="en-US" smtClean="0"/>
          </a:p>
        </p:txBody>
      </p:sp>
      <p:sp>
        <p:nvSpPr>
          <p:cNvPr id="43" name="Text Placeholder 24"/>
          <p:cNvSpPr>
            <a:spLocks noGrp="1"/>
          </p:cNvSpPr>
          <p:nvPr>
            <p:ph type="body" sz="quarter" idx="25"/>
          </p:nvPr>
        </p:nvSpPr>
        <p:spPr>
          <a:xfrm>
            <a:off x="5918035" y="4893792"/>
            <a:ext cx="27844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endParaRPr lang="en-US" smtClean="0"/>
          </a:p>
        </p:txBody>
      </p:sp>
      <p:sp>
        <p:nvSpPr>
          <p:cNvPr id="44" name="Picture Placeholder 12"/>
          <p:cNvSpPr>
            <a:spLocks noGrp="1"/>
          </p:cNvSpPr>
          <p:nvPr>
            <p:ph type="pic" sz="quarter" idx="37"/>
          </p:nvPr>
        </p:nvSpPr>
        <p:spPr>
          <a:xfrm>
            <a:off x="765043" y="3800404"/>
            <a:ext cx="2455164"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p:cNvSpPr>
            <a:spLocks noGrp="1"/>
          </p:cNvSpPr>
          <p:nvPr>
            <p:ph type="pic" sz="quarter" idx="43"/>
          </p:nvPr>
        </p:nvSpPr>
        <p:spPr>
          <a:xfrm>
            <a:off x="3596095" y="3864572"/>
            <a:ext cx="19493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p:cNvSpPr>
            <a:spLocks noGrp="1"/>
          </p:cNvSpPr>
          <p:nvPr>
            <p:ph type="pic" sz="quarter" idx="44"/>
          </p:nvPr>
        </p:nvSpPr>
        <p:spPr>
          <a:xfrm>
            <a:off x="5907716" y="3864572"/>
            <a:ext cx="19494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p:cNvSpPr>
            <a:spLocks noGrp="1"/>
          </p:cNvSpPr>
          <p:nvPr>
            <p:ph type="title" hasCustomPrompt="1"/>
          </p:nvPr>
        </p:nvSpPr>
        <p:spPr>
          <a:xfrm>
            <a:off x="580525" y="741320"/>
            <a:ext cx="7880057"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p:cNvSpPr/>
          <p:nvPr/>
        </p:nvSpPr>
        <p:spPr>
          <a:xfrm>
            <a:off x="-8380" y="1610268"/>
            <a:ext cx="6939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25" name="Picture Placeholder 24"/>
          <p:cNvSpPr>
            <a:spLocks noGrp="1"/>
          </p:cNvSpPr>
          <p:nvPr>
            <p:ph type="pic" sz="quarter" idx="16"/>
          </p:nvPr>
        </p:nvSpPr>
        <p:spPr>
          <a:xfrm>
            <a:off x="4139804" y="0"/>
            <a:ext cx="4577716"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14" name="Text Placeholder 14"/>
          <p:cNvSpPr>
            <a:spLocks noGrp="1"/>
          </p:cNvSpPr>
          <p:nvPr>
            <p:ph type="body" sz="quarter" idx="15"/>
          </p:nvPr>
        </p:nvSpPr>
        <p:spPr>
          <a:xfrm>
            <a:off x="580524" y="3074530"/>
            <a:ext cx="3316392" cy="2588637"/>
          </a:xfrm>
        </p:spPr>
        <p:txBody>
          <a:bodyPr lIns="0">
            <a:normAutofit/>
          </a:bodyPr>
          <a:lstStyle>
            <a:lvl1pPr marL="179705" indent="-179705">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endParaRPr lang="en-US" smtClean="0"/>
          </a:p>
        </p:txBody>
      </p:sp>
      <p:sp>
        <p:nvSpPr>
          <p:cNvPr id="21" name="Title 1"/>
          <p:cNvSpPr>
            <a:spLocks noGrp="1"/>
          </p:cNvSpPr>
          <p:nvPr>
            <p:ph type="title" hasCustomPrompt="1"/>
          </p:nvPr>
        </p:nvSpPr>
        <p:spPr>
          <a:xfrm>
            <a:off x="580524" y="1032746"/>
            <a:ext cx="3792062"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p:cNvSpPr>
            <a:spLocks noGrp="1"/>
          </p:cNvSpPr>
          <p:nvPr>
            <p:ph type="body" sz="quarter" idx="13" hasCustomPrompt="1"/>
          </p:nvPr>
        </p:nvSpPr>
        <p:spPr>
          <a:xfrm>
            <a:off x="580524" y="2225393"/>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26"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2" name="Picture Placeholder 21"/>
          <p:cNvSpPr>
            <a:spLocks noGrp="1"/>
          </p:cNvSpPr>
          <p:nvPr>
            <p:ph type="pic" sz="quarter" idx="16"/>
          </p:nvPr>
        </p:nvSpPr>
        <p:spPr>
          <a:xfrm>
            <a:off x="0" y="404811"/>
            <a:ext cx="4581654"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16" name="Text Placeholder 14"/>
          <p:cNvSpPr>
            <a:spLocks noGrp="1"/>
          </p:cNvSpPr>
          <p:nvPr>
            <p:ph type="body" sz="quarter" idx="15"/>
          </p:nvPr>
        </p:nvSpPr>
        <p:spPr>
          <a:xfrm>
            <a:off x="5160904" y="3090573"/>
            <a:ext cx="3316393" cy="2588637"/>
          </a:xfrm>
        </p:spPr>
        <p:txBody>
          <a:bodyPr lIns="0">
            <a:normAutofit/>
          </a:bodyPr>
          <a:lstStyle>
            <a:lvl1pPr marL="179705" indent="-179705">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endParaRPr lang="en-US" smtClean="0"/>
          </a:p>
        </p:txBody>
      </p:sp>
      <p:sp>
        <p:nvSpPr>
          <p:cNvPr id="17" name="Title 1"/>
          <p:cNvSpPr>
            <a:spLocks noGrp="1"/>
          </p:cNvSpPr>
          <p:nvPr>
            <p:ph type="title" hasCustomPrompt="1"/>
          </p:nvPr>
        </p:nvSpPr>
        <p:spPr>
          <a:xfrm>
            <a:off x="5160905" y="1046140"/>
            <a:ext cx="3792062"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p:cNvSpPr>
            <a:spLocks noGrp="1"/>
          </p:cNvSpPr>
          <p:nvPr>
            <p:ph type="body" sz="quarter" idx="13" hasCustomPrompt="1"/>
          </p:nvPr>
        </p:nvSpPr>
        <p:spPr>
          <a:xfrm>
            <a:off x="5160905" y="2241516"/>
            <a:ext cx="3316392"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19" name="Graphic 15"/>
          <p:cNvSpPr/>
          <p:nvPr/>
        </p:nvSpPr>
        <p:spPr>
          <a:xfrm flipH="1">
            <a:off x="5235690" y="1947672"/>
            <a:ext cx="3915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ection Layout">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8" name="Text Placeholder 2"/>
          <p:cNvSpPr>
            <a:spLocks noGrp="1"/>
          </p:cNvSpPr>
          <p:nvPr>
            <p:ph type="body" idx="1" hasCustomPrompt="1"/>
          </p:nvPr>
        </p:nvSpPr>
        <p:spPr>
          <a:xfrm>
            <a:off x="580524"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endParaRPr lang="en-US" dirty="0"/>
          </a:p>
        </p:txBody>
      </p:sp>
      <p:sp>
        <p:nvSpPr>
          <p:cNvPr id="10" name="Text Placeholder 2"/>
          <p:cNvSpPr>
            <a:spLocks noGrp="1"/>
          </p:cNvSpPr>
          <p:nvPr>
            <p:ph type="body" idx="18" hasCustomPrompt="1"/>
          </p:nvPr>
        </p:nvSpPr>
        <p:spPr>
          <a:xfrm>
            <a:off x="4970340" y="2993042"/>
            <a:ext cx="3274219"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endParaRPr lang="en-US" dirty="0"/>
          </a:p>
        </p:txBody>
      </p:sp>
      <p:sp>
        <p:nvSpPr>
          <p:cNvPr id="11" name="Text Placeholder 26"/>
          <p:cNvSpPr>
            <a:spLocks noGrp="1"/>
          </p:cNvSpPr>
          <p:nvPr>
            <p:ph type="body" sz="quarter" idx="20"/>
          </p:nvPr>
        </p:nvSpPr>
        <p:spPr>
          <a:xfrm>
            <a:off x="580524" y="3563412"/>
            <a:ext cx="3274219" cy="2333625"/>
          </a:xfrm>
        </p:spPr>
        <p:txBody>
          <a:bodyPr>
            <a:normAutofit/>
          </a:bodyPr>
          <a:lstStyle>
            <a:lvl1pPr marL="179705" indent="-179705">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endParaRPr lang="en-US" smtClean="0"/>
          </a:p>
        </p:txBody>
      </p:sp>
      <p:sp>
        <p:nvSpPr>
          <p:cNvPr id="12" name="Text Placeholder 26"/>
          <p:cNvSpPr>
            <a:spLocks noGrp="1"/>
          </p:cNvSpPr>
          <p:nvPr>
            <p:ph type="body" sz="quarter" idx="21"/>
          </p:nvPr>
        </p:nvSpPr>
        <p:spPr>
          <a:xfrm>
            <a:off x="4970341" y="3563412"/>
            <a:ext cx="3274219" cy="2333625"/>
          </a:xfrm>
        </p:spPr>
        <p:txBody>
          <a:bodyPr>
            <a:normAutofit/>
          </a:bodyPr>
          <a:lstStyle>
            <a:lvl1pPr marL="179705" indent="-179705">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endParaRPr lang="en-US" smtClean="0"/>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p:cNvSpPr>
            <a:spLocks noGrp="1"/>
          </p:cNvSpPr>
          <p:nvPr>
            <p:ph type="title" hasCustomPrompt="1"/>
          </p:nvPr>
        </p:nvSpPr>
        <p:spPr>
          <a:xfrm>
            <a:off x="580524" y="1033272"/>
            <a:ext cx="3792062"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p:cNvSpPr>
            <a:spLocks noGrp="1"/>
          </p:cNvSpPr>
          <p:nvPr>
            <p:ph type="body" sz="quarter" idx="13" hasCustomPrompt="1"/>
          </p:nvPr>
        </p:nvSpPr>
        <p:spPr>
          <a:xfrm>
            <a:off x="580524" y="2221993"/>
            <a:ext cx="7664035"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18" name="Graphic 15"/>
          <p:cNvSpPr/>
          <p:nvPr/>
        </p:nvSpPr>
        <p:spPr>
          <a:xfrm>
            <a:off x="-8380" y="1947672"/>
            <a:ext cx="39555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grpSp>
        <p:nvGrpSpPr>
          <p:cNvPr id="2" name="Graphic 1"/>
          <p:cNvGrpSpPr/>
          <p:nvPr/>
        </p:nvGrpSpPr>
        <p:grpSpPr>
          <a:xfrm>
            <a:off x="-9525" y="-12700"/>
            <a:ext cx="9163050" cy="6883400"/>
            <a:chOff x="-12700" y="-12700"/>
            <a:chExt cx="12217400" cy="68834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p:cNvSpPr>
            <a:spLocks noGrp="1"/>
          </p:cNvSpPr>
          <p:nvPr>
            <p:ph type="chart" sz="quarter" idx="32" hasCustomPrompt="1"/>
          </p:nvPr>
        </p:nvSpPr>
        <p:spPr>
          <a:xfrm>
            <a:off x="4572001" y="1246189"/>
            <a:ext cx="3877526"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24" name="Graphic 15"/>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grpSp>
        <p:nvGrpSpPr>
          <p:cNvPr id="2" name="Graphic 1"/>
          <p:cNvGrpSpPr/>
          <p:nvPr/>
        </p:nvGrpSpPr>
        <p:grpSpPr>
          <a:xfrm>
            <a:off x="0" y="0"/>
            <a:ext cx="9144000" cy="6858000"/>
            <a:chOff x="0" y="0"/>
            <a:chExt cx="12192000" cy="68580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19"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p:cNvSpPr>
            <a:spLocks noGrp="1"/>
          </p:cNvSpPr>
          <p:nvPr>
            <p:ph type="title" hasCustomPrompt="1"/>
          </p:nvPr>
        </p:nvSpPr>
        <p:spPr>
          <a:xfrm>
            <a:off x="580524" y="1317174"/>
            <a:ext cx="2119122"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p:cNvSpPr>
            <a:spLocks noGrp="1"/>
          </p:cNvSpPr>
          <p:nvPr>
            <p:ph type="body" sz="quarter" idx="13" hasCustomPrompt="1"/>
          </p:nvPr>
        </p:nvSpPr>
        <p:spPr>
          <a:xfrm>
            <a:off x="580524" y="3198229"/>
            <a:ext cx="2119122"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22" name="Graphic 15"/>
          <p:cNvSpPr/>
          <p:nvPr/>
        </p:nvSpPr>
        <p:spPr>
          <a:xfrm>
            <a:off x="-8380" y="2899869"/>
            <a:ext cx="1971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p:cNvSpPr>
            <a:spLocks noGrp="1"/>
          </p:cNvSpPr>
          <p:nvPr>
            <p:ph type="tbl" sz="quarter" idx="17" hasCustomPrompt="1"/>
          </p:nvPr>
        </p:nvSpPr>
        <p:spPr>
          <a:xfrm>
            <a:off x="3536843" y="1591500"/>
            <a:ext cx="4920854"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9526" y="0"/>
            <a:ext cx="912113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20" name="Title 1"/>
          <p:cNvSpPr>
            <a:spLocks noGrp="1"/>
          </p:cNvSpPr>
          <p:nvPr>
            <p:ph type="title" hasCustomPrompt="1"/>
          </p:nvPr>
        </p:nvSpPr>
        <p:spPr>
          <a:xfrm>
            <a:off x="580524" y="1033272"/>
            <a:ext cx="7886249"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p:cNvSpPr>
            <a:spLocks noGrp="1"/>
          </p:cNvSpPr>
          <p:nvPr>
            <p:ph type="body" sz="quarter" idx="13" hasCustomPrompt="1"/>
          </p:nvPr>
        </p:nvSpPr>
        <p:spPr>
          <a:xfrm>
            <a:off x="580524" y="1880795"/>
            <a:ext cx="7888949"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23"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p:cNvSpPr txBox="1"/>
          <p:nvPr/>
        </p:nvSpPr>
        <p:spPr>
          <a:xfrm>
            <a:off x="245660" y="3002507"/>
            <a:ext cx="184731" cy="369332"/>
          </a:xfrm>
          <a:prstGeom prst="rect">
            <a:avLst/>
          </a:prstGeom>
          <a:noFill/>
        </p:spPr>
        <p:txBody>
          <a:bodyPr wrap="none" rtlCol="0">
            <a:spAutoFit/>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Layout">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l"/>
            <a:endParaRPr lang="ru-RU" dirty="0"/>
          </a:p>
        </p:txBody>
      </p:sp>
      <p:sp>
        <p:nvSpPr>
          <p:cNvPr id="11" name="Freeform: Shape 10"/>
          <p:cNvSpPr/>
          <p:nvPr/>
        </p:nvSpPr>
        <p:spPr>
          <a:xfrm>
            <a:off x="1834319" y="-12700"/>
            <a:ext cx="546735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p:cNvSpPr>
            <a:spLocks noGrp="1"/>
          </p:cNvSpPr>
          <p:nvPr>
            <p:ph type="sldNum" sz="quarter" idx="10"/>
          </p:nvPr>
        </p:nvSpPr>
        <p:spPr/>
        <p:txBody>
          <a:bodyPr/>
          <a:lstStyle/>
          <a:p>
            <a:fld id="{E6050BD3-9350-4289-8FCE-7B378CDA2F61}" type="slidenum">
              <a:rPr lang="en-US" smtClean="0"/>
            </a:fld>
            <a:endParaRPr lang="en-US"/>
          </a:p>
        </p:txBody>
      </p:sp>
      <p:sp>
        <p:nvSpPr>
          <p:cNvPr id="14" name="Title 1"/>
          <p:cNvSpPr>
            <a:spLocks noGrp="1"/>
          </p:cNvSpPr>
          <p:nvPr>
            <p:ph type="title" hasCustomPrompt="1"/>
          </p:nvPr>
        </p:nvSpPr>
        <p:spPr>
          <a:xfrm>
            <a:off x="628650" y="156580"/>
            <a:ext cx="78867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p:cNvSpPr>
            <a:spLocks noGrp="1"/>
          </p:cNvSpPr>
          <p:nvPr>
            <p:ph type="media" sz="quarter" idx="17" hasCustomPrompt="1"/>
          </p:nvPr>
        </p:nvSpPr>
        <p:spPr>
          <a:xfrm>
            <a:off x="1046988" y="1497770"/>
            <a:ext cx="7050024"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p:cNvSpPr/>
          <p:nvPr/>
        </p:nvSpPr>
        <p:spPr>
          <a:xfrm>
            <a:off x="8469473" y="6103003"/>
            <a:ext cx="6831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47621" y="6002373"/>
            <a:ext cx="412082" cy="365125"/>
          </a:xfrm>
          <a:prstGeom prst="rect">
            <a:avLst/>
          </a:prstGeom>
        </p:spPr>
        <p:txBody>
          <a:bodyPr vert="horz" lIns="91440" tIns="45720" rIns="91440" bIns="45720" rtlCol="0" anchor="ctr"/>
          <a:lstStyle>
            <a:lvl1pPr algn="r">
              <a:defRPr sz="1400">
                <a:solidFill>
                  <a:schemeClr val="tx2"/>
                </a:solidFill>
                <a:latin typeface="+mn-lt"/>
              </a:defRPr>
            </a:lvl1pPr>
          </a:lstStyle>
          <a:p>
            <a:fld id="{E6050BD3-9350-4289-8FCE-7B378CDA2F61}" type="slidenum">
              <a:rPr lang="en-US" smtClean="0"/>
            </a:fld>
            <a:endParaRPr lang="en-US"/>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p:cNvSpPr>
            <a:spLocks noGrp="1"/>
          </p:cNvSpPr>
          <p:nvPr>
            <p:ph type="body" idx="1"/>
          </p:nvPr>
        </p:nvSpPr>
        <p:spPr>
          <a:xfrm>
            <a:off x="628650" y="1825625"/>
            <a:ext cx="7886700" cy="40482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ru-RU" dirty="0"/>
          </a:p>
        </p:txBody>
      </p:sp>
      <p:sp>
        <p:nvSpPr>
          <p:cNvPr id="4" name="Date Placeholder 3"/>
          <p:cNvSpPr>
            <a:spLocks noGrp="1"/>
          </p:cNvSpPr>
          <p:nvPr>
            <p:ph type="dt" sz="half" idx="2"/>
          </p:nvPr>
        </p:nvSpPr>
        <p:spPr>
          <a:xfrm>
            <a:off x="3543300" y="6002373"/>
            <a:ext cx="2057400" cy="365125"/>
          </a:xfrm>
          <a:prstGeom prst="rect">
            <a:avLst/>
          </a:prstGeom>
        </p:spPr>
        <p:txBody>
          <a:bodyPr vert="horz" lIns="91440" tIns="45720" rIns="91440" bIns="45720" rtlCol="0" anchor="ctr"/>
          <a:lstStyle>
            <a:lvl1pPr algn="ctr">
              <a:defRPr sz="1400">
                <a:solidFill>
                  <a:schemeClr val="bg2"/>
                </a:solidFill>
              </a:defRPr>
            </a:lvl1pPr>
          </a:lstStyle>
          <a:p>
            <a:fld id="{6BBBD33C-D7BB-4480-892D-4B6A014CD173}" type="datetimeFigureOut">
              <a:rPr lang="en-US" smtClean="0"/>
            </a:fld>
            <a:endParaRPr lang="en-US"/>
          </a:p>
        </p:txBody>
      </p:sp>
      <p:sp>
        <p:nvSpPr>
          <p:cNvPr id="11" name="Footer Placeholder 4"/>
          <p:cNvSpPr>
            <a:spLocks noGrp="1"/>
          </p:cNvSpPr>
          <p:nvPr>
            <p:ph type="ftr" sz="quarter" idx="3"/>
          </p:nvPr>
        </p:nvSpPr>
        <p:spPr>
          <a:xfrm>
            <a:off x="628651" y="6002373"/>
            <a:ext cx="2549072" cy="365125"/>
          </a:xfrm>
          <a:prstGeom prst="rect">
            <a:avLst/>
          </a:prstGeom>
        </p:spPr>
        <p:txBody>
          <a:bodyPr vert="horz" lIns="91440" tIns="45720" rIns="91440" bIns="45720" rtlCol="0" anchor="ctr"/>
          <a:lstStyle>
            <a:lvl1pPr algn="l">
              <a:defRPr sz="1400">
                <a:solidFill>
                  <a:schemeClr val="bg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NEW IMG.jpg"/>
          <p:cNvPicPr>
            <a:picLocks noChangeAspect="1" noChangeArrowheads="1"/>
          </p:cNvPicPr>
          <p:nvPr/>
        </p:nvPicPr>
        <p:blipFill>
          <a:blip r:embed="rId1">
            <a:lum bright="10000" contrast="40000"/>
          </a:blip>
          <a:srcRect/>
          <a:stretch>
            <a:fillRect/>
          </a:stretch>
        </p:blipFill>
        <p:spPr bwMode="auto">
          <a:xfrm>
            <a:off x="3505200" y="2895600"/>
            <a:ext cx="5638800" cy="375669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635000"/>
          </a:effectLst>
        </p:spPr>
      </p:pic>
      <p:sp>
        <p:nvSpPr>
          <p:cNvPr id="3" name="Subtitle 2"/>
          <p:cNvSpPr>
            <a:spLocks noGrp="1"/>
          </p:cNvSpPr>
          <p:nvPr>
            <p:ph type="subTitle" idx="1"/>
          </p:nvPr>
        </p:nvSpPr>
        <p:spPr>
          <a:xfrm>
            <a:off x="381000" y="3962400"/>
            <a:ext cx="2470484" cy="1101897"/>
          </a:xfrm>
        </p:spPr>
        <p:txBody>
          <a:bodyPr/>
          <a:lstStyle/>
          <a:p>
            <a:pPr algn="ctr"/>
            <a:r>
              <a:rPr lang="en-IN" altLang="en-US" sz="3600" b="1" dirty="0">
                <a:latin typeface="Bahnschrift Light" panose="020B0502040204020203" pitchFamily="34" charset="0"/>
              </a:rPr>
              <a:t>SPORTS</a:t>
            </a:r>
            <a:endParaRPr lang="en-IN" altLang="en-US" sz="3600" b="1" dirty="0">
              <a:latin typeface="Bahnschrift Light" panose="020B0502040204020203" pitchFamily="34" charset="0"/>
            </a:endParaRPr>
          </a:p>
          <a:p>
            <a:pPr algn="ctr"/>
            <a:r>
              <a:rPr lang="en-IN" altLang="en-US" sz="3600" b="1" dirty="0">
                <a:latin typeface="Bahnschrift Light" panose="020B0502040204020203" pitchFamily="34" charset="0"/>
              </a:rPr>
              <a:t>CLUB</a:t>
            </a:r>
            <a:endParaRPr lang="en-IN" altLang="en-US" sz="3600" b="1" dirty="0">
              <a:latin typeface="Bahnschrift Light" panose="020B0502040204020203" pitchFamily="34" charset="0"/>
            </a:endParaRPr>
          </a:p>
        </p:txBody>
      </p:sp>
      <p:sp>
        <p:nvSpPr>
          <p:cNvPr id="2" name="Title 1"/>
          <p:cNvSpPr>
            <a:spLocks noGrp="1"/>
          </p:cNvSpPr>
          <p:nvPr>
            <p:ph type="title"/>
          </p:nvPr>
        </p:nvSpPr>
        <p:spPr>
          <a:xfrm>
            <a:off x="381000" y="685800"/>
            <a:ext cx="7883066" cy="2281355"/>
          </a:xfrm>
        </p:spPr>
        <p:txBody>
          <a:bodyPr/>
          <a:lstStyle/>
          <a:p>
            <a:r>
              <a:rPr lang="en-US" dirty="0" smtClean="0"/>
              <a:t>SPORTS CLUB</a:t>
            </a:r>
            <a:br>
              <a:rPr lang="en-US" dirty="0" smtClean="0"/>
            </a:br>
            <a:r>
              <a:rPr lang="en-US" sz="4000" dirty="0" smtClean="0"/>
              <a:t>MANAGEMENT SYSTEM</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pic>
        <p:nvPicPr>
          <p:cNvPr id="3077" name="Picture 5"/>
          <p:cNvPicPr>
            <a:picLocks noChangeAspect="1" noChangeArrowheads="1"/>
          </p:cNvPicPr>
          <p:nvPr/>
        </p:nvPicPr>
        <p:blipFill>
          <a:blip r:embed="rId1"/>
          <a:srcRect/>
          <a:stretch>
            <a:fillRect/>
          </a:stretch>
        </p:blipFill>
        <p:spPr bwMode="auto">
          <a:xfrm>
            <a:off x="533400" y="2362200"/>
            <a:ext cx="6669087" cy="14859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2"/>
          <a:srcRect/>
          <a:stretch>
            <a:fillRect/>
          </a:stretch>
        </p:blipFill>
        <p:spPr bwMode="auto">
          <a:xfrm>
            <a:off x="457200" y="4191000"/>
            <a:ext cx="7659687" cy="2443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1"/>
          <a:srcRect/>
          <a:stretch>
            <a:fillRect/>
          </a:stretch>
        </p:blipFill>
        <p:spPr bwMode="auto">
          <a:xfrm>
            <a:off x="685799" y="228600"/>
            <a:ext cx="6777967" cy="449580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2"/>
          <a:srcRect/>
          <a:stretch>
            <a:fillRect/>
          </a:stretch>
        </p:blipFill>
        <p:spPr bwMode="auto">
          <a:xfrm>
            <a:off x="762000" y="5105400"/>
            <a:ext cx="7212013" cy="13811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533400"/>
            <a:ext cx="3048000" cy="1015663"/>
          </a:xfrm>
          <a:prstGeom prst="rect">
            <a:avLst/>
          </a:prstGeom>
          <a:noFill/>
          <a:ln>
            <a:noFill/>
          </a:ln>
        </p:spPr>
        <p:txBody>
          <a:bodyPr wrap="square">
            <a:spAutoFit/>
          </a:bodyPr>
          <a:lstStyle/>
          <a:p>
            <a:pPr algn="just"/>
            <a:r>
              <a:rPr lang="en-US" sz="6000" b="1" dirty="0" smtClean="0">
                <a:solidFill>
                  <a:schemeClr val="bg1"/>
                </a:solidFill>
                <a:latin typeface="Bahnschrift Light SemiCondensed" panose="020B0502040204020203" pitchFamily="34" charset="0"/>
              </a:rPr>
              <a:t>ABOUT</a:t>
            </a:r>
            <a:endParaRPr lang="en-US" sz="6000" dirty="0">
              <a:solidFill>
                <a:schemeClr val="bg1"/>
              </a:solidFill>
              <a:latin typeface="Bahnschrift Light SemiCondensed" panose="020B0502040204020203" pitchFamily="34" charset="0"/>
            </a:endParaRPr>
          </a:p>
        </p:txBody>
      </p:sp>
      <p:sp>
        <p:nvSpPr>
          <p:cNvPr id="4" name="Rectangle 3"/>
          <p:cNvSpPr/>
          <p:nvPr/>
        </p:nvSpPr>
        <p:spPr>
          <a:xfrm>
            <a:off x="457200" y="1600200"/>
            <a:ext cx="7924800" cy="4523105"/>
          </a:xfrm>
          <a:prstGeom prst="rect">
            <a:avLst/>
          </a:prstGeom>
        </p:spPr>
        <p:txBody>
          <a:bodyPr wrap="square">
            <a:spAutoFit/>
          </a:bodyPr>
          <a:lstStyle/>
          <a:p>
            <a:pPr algn="just">
              <a:buFont typeface="Wingdings" panose="05000000000000000000" pitchFamily="2" charset="2"/>
              <a:buChar char="ü"/>
            </a:pPr>
            <a:r>
              <a:rPr lang="en-US" sz="2400" dirty="0" smtClean="0">
                <a:solidFill>
                  <a:srgbClr val="FFFF00"/>
                </a:solidFill>
                <a:latin typeface="Agency FB" panose="020B0503020202020204" pitchFamily="34" charset="0"/>
              </a:rPr>
              <a:t> Our SPORTS CLUB </a:t>
            </a:r>
            <a:r>
              <a:rPr lang="en-US" sz="2400" dirty="0" smtClean="0">
                <a:solidFill>
                  <a:srgbClr val="FFFF00"/>
                </a:solidFill>
                <a:latin typeface="Agency FB" panose="020B0503020202020204" pitchFamily="34" charset="0"/>
              </a:rPr>
              <a:t>Management </a:t>
            </a:r>
            <a:r>
              <a:rPr lang="en-US" sz="2400" dirty="0" smtClean="0">
                <a:solidFill>
                  <a:srgbClr val="FFFF00"/>
                </a:solidFill>
                <a:latin typeface="Agency FB" panose="020B0503020202020204" pitchFamily="34" charset="0"/>
              </a:rPr>
              <a:t>System </a:t>
            </a:r>
            <a:r>
              <a:rPr lang="en-US" sz="2400" dirty="0" smtClean="0">
                <a:solidFill>
                  <a:srgbClr val="FFFF00"/>
                </a:solidFill>
                <a:latin typeface="Agency FB" panose="020B0503020202020204" pitchFamily="34" charset="0"/>
              </a:rPr>
              <a:t>is a </a:t>
            </a:r>
            <a:r>
              <a:rPr lang="en-US" sz="2400" dirty="0" smtClean="0">
                <a:solidFill>
                  <a:srgbClr val="FFFF00"/>
                </a:solidFill>
                <a:latin typeface="Agency FB" panose="020B0503020202020204" pitchFamily="34" charset="0"/>
              </a:rPr>
              <a:t>sports </a:t>
            </a:r>
            <a:r>
              <a:rPr lang="en-US" sz="2400" dirty="0" smtClean="0">
                <a:solidFill>
                  <a:srgbClr val="FFFF00"/>
                </a:solidFill>
                <a:latin typeface="Agency FB" panose="020B0503020202020204" pitchFamily="34" charset="0"/>
              </a:rPr>
              <a:t>and health club  membership management system </a:t>
            </a:r>
            <a:r>
              <a:rPr lang="en-US" sz="2400" dirty="0" smtClean="0">
                <a:solidFill>
                  <a:srgbClr val="FFFF00"/>
                </a:solidFill>
                <a:latin typeface="Agency FB" panose="020B0503020202020204" pitchFamily="34" charset="0"/>
              </a:rPr>
              <a:t>where you  </a:t>
            </a:r>
            <a:r>
              <a:rPr lang="en-US" sz="2400" dirty="0" smtClean="0">
                <a:solidFill>
                  <a:srgbClr val="FFFF00"/>
                </a:solidFill>
                <a:latin typeface="Agency FB" panose="020B0503020202020204" pitchFamily="34" charset="0"/>
              </a:rPr>
              <a:t>can  keep  records  on  your  members  </a:t>
            </a:r>
            <a:r>
              <a:rPr lang="en-US" sz="2400" dirty="0" smtClean="0">
                <a:solidFill>
                  <a:srgbClr val="FFFF00"/>
                </a:solidFill>
                <a:latin typeface="Agency FB" panose="020B0503020202020204" pitchFamily="34" charset="0"/>
              </a:rPr>
              <a:t>and </a:t>
            </a:r>
            <a:r>
              <a:rPr lang="en-US" sz="2400" dirty="0" smtClean="0">
                <a:solidFill>
                  <a:srgbClr val="FFFF00"/>
                </a:solidFill>
                <a:latin typeface="Agency FB" panose="020B0503020202020204" pitchFamily="34" charset="0"/>
              </a:rPr>
              <a:t>have quick and easy communication between you and your members . </a:t>
            </a:r>
            <a:endParaRPr lang="en-US" sz="2400" dirty="0" smtClean="0">
              <a:solidFill>
                <a:srgbClr val="FFFF00"/>
              </a:solidFill>
              <a:latin typeface="Agency FB" panose="020B0503020202020204" pitchFamily="34" charset="0"/>
            </a:endParaRPr>
          </a:p>
          <a:p>
            <a:pPr algn="just">
              <a:buFont typeface="Wingdings" panose="05000000000000000000" pitchFamily="2" charset="2"/>
              <a:buChar char="ü"/>
            </a:pPr>
            <a:r>
              <a:rPr lang="en-US" sz="2400" dirty="0" smtClean="0">
                <a:solidFill>
                  <a:srgbClr val="FFFF00"/>
                </a:solidFill>
                <a:latin typeface="Agency FB" panose="020B0503020202020204" pitchFamily="34" charset="0"/>
              </a:rPr>
              <a:t> SPORTS </a:t>
            </a:r>
            <a:r>
              <a:rPr lang="en-US" sz="2400" dirty="0" smtClean="0">
                <a:solidFill>
                  <a:srgbClr val="FFFF00"/>
                </a:solidFill>
                <a:latin typeface="Agency FB" panose="020B0503020202020204" pitchFamily="34" charset="0"/>
              </a:rPr>
              <a:t>Management also includes a booking system </a:t>
            </a:r>
            <a:r>
              <a:rPr lang="en-US" sz="2400" dirty="0" smtClean="0">
                <a:solidFill>
                  <a:srgbClr val="FFFF00"/>
                </a:solidFill>
                <a:latin typeface="Agency FB" panose="020B0503020202020204" pitchFamily="34" charset="0"/>
              </a:rPr>
              <a:t>and </a:t>
            </a:r>
            <a:r>
              <a:rPr lang="en-US" sz="2400" dirty="0" smtClean="0">
                <a:solidFill>
                  <a:srgbClr val="FFFF00"/>
                </a:solidFill>
                <a:latin typeface="Agency FB" panose="020B0503020202020204" pitchFamily="34" charset="0"/>
              </a:rPr>
              <a:t>has a range of reports that help in the management of </a:t>
            </a:r>
            <a:r>
              <a:rPr lang="en-US" sz="2400" dirty="0" smtClean="0">
                <a:solidFill>
                  <a:srgbClr val="FFFF00"/>
                </a:solidFill>
                <a:latin typeface="Agency FB" panose="020B0503020202020204" pitchFamily="34" charset="0"/>
              </a:rPr>
              <a:t>the </a:t>
            </a:r>
            <a:r>
              <a:rPr lang="en-US" sz="2400" dirty="0" smtClean="0">
                <a:solidFill>
                  <a:srgbClr val="FFFF00"/>
                </a:solidFill>
                <a:latin typeface="Agency FB" panose="020B0503020202020204" pitchFamily="34" charset="0"/>
              </a:rPr>
              <a:t>club. </a:t>
            </a:r>
            <a:endParaRPr lang="en-US" sz="2400" dirty="0" smtClean="0">
              <a:solidFill>
                <a:srgbClr val="FFFF00"/>
              </a:solidFill>
              <a:latin typeface="Agency FB" panose="020B0503020202020204" pitchFamily="34" charset="0"/>
            </a:endParaRPr>
          </a:p>
          <a:p>
            <a:pPr algn="just">
              <a:buFont typeface="Wingdings" panose="05000000000000000000" pitchFamily="2" charset="2"/>
              <a:buChar char="ü"/>
            </a:pPr>
            <a:r>
              <a:rPr lang="en-US" sz="2400" dirty="0" smtClean="0">
                <a:solidFill>
                  <a:srgbClr val="FFFF00"/>
                </a:solidFill>
                <a:latin typeface="Agency FB" panose="020B0503020202020204" pitchFamily="34" charset="0"/>
              </a:rPr>
              <a:t> It provides lots of function such data entry of customer , keeping record of all the things about customers fees , plan , physical fitness which help to provide good quality of services to customer from </a:t>
            </a:r>
            <a:r>
              <a:rPr lang="en-IN" altLang="en-US" sz="2400" dirty="0" smtClean="0">
                <a:solidFill>
                  <a:srgbClr val="FFFF00"/>
                </a:solidFill>
                <a:latin typeface="Agency FB" panose="020B0503020202020204" pitchFamily="34" charset="0"/>
              </a:rPr>
              <a:t>club</a:t>
            </a:r>
            <a:r>
              <a:rPr lang="en-US" sz="2400" dirty="0" smtClean="0">
                <a:solidFill>
                  <a:srgbClr val="FFFF00"/>
                </a:solidFill>
                <a:latin typeface="Agency FB" panose="020B0503020202020204" pitchFamily="34" charset="0"/>
              </a:rPr>
              <a:t> managers . </a:t>
            </a:r>
            <a:endParaRPr lang="en-US" sz="2400" dirty="0" smtClean="0">
              <a:solidFill>
                <a:srgbClr val="FFFF00"/>
              </a:solidFill>
              <a:latin typeface="Agency FB" panose="020B0503020202020204" pitchFamily="34" charset="0"/>
            </a:endParaRPr>
          </a:p>
          <a:p>
            <a:pPr algn="just">
              <a:buFont typeface="Wingdings" panose="05000000000000000000" pitchFamily="2" charset="2"/>
              <a:buChar char="ü"/>
            </a:pPr>
            <a:r>
              <a:rPr lang="en-US" sz="2400" dirty="0" smtClean="0">
                <a:solidFill>
                  <a:srgbClr val="FFFF00"/>
                </a:solidFill>
                <a:latin typeface="Agency FB" panose="020B0503020202020204" pitchFamily="34" charset="0"/>
              </a:rPr>
              <a:t>In </a:t>
            </a:r>
            <a:r>
              <a:rPr lang="en-US" sz="2400" dirty="0" smtClean="0">
                <a:solidFill>
                  <a:srgbClr val="FFFF00"/>
                </a:solidFill>
                <a:latin typeface="Agency FB" panose="020B0503020202020204" pitchFamily="34" charset="0"/>
              </a:rPr>
              <a:t>this proposed system also provide the total information about machinery and data of coaches is also stored in it </a:t>
            </a:r>
            <a:r>
              <a:rPr lang="en-US" sz="2400" dirty="0" smtClean="0">
                <a:solidFill>
                  <a:srgbClr val="FFFF00"/>
                </a:solidFill>
                <a:latin typeface="Agency FB" panose="020B0503020202020204" pitchFamily="34" charset="0"/>
              </a:rPr>
              <a:t>and services </a:t>
            </a:r>
            <a:r>
              <a:rPr lang="en-US" sz="2400" dirty="0" smtClean="0">
                <a:solidFill>
                  <a:srgbClr val="FFFF00"/>
                </a:solidFill>
                <a:latin typeface="Agency FB" panose="020B0503020202020204" pitchFamily="34" charset="0"/>
              </a:rPr>
              <a:t>provided by </a:t>
            </a:r>
            <a:r>
              <a:rPr lang="en-US" sz="2400" dirty="0" smtClean="0">
                <a:solidFill>
                  <a:srgbClr val="FFFF00"/>
                </a:solidFill>
                <a:latin typeface="Agency FB" panose="020B0503020202020204" pitchFamily="34" charset="0"/>
              </a:rPr>
              <a:t>Club is </a:t>
            </a:r>
            <a:r>
              <a:rPr lang="en-US" sz="2400" dirty="0" smtClean="0">
                <a:solidFill>
                  <a:srgbClr val="FFFF00"/>
                </a:solidFill>
                <a:latin typeface="Agency FB" panose="020B0503020202020204" pitchFamily="34" charset="0"/>
              </a:rPr>
              <a:t>also handled by this system . </a:t>
            </a:r>
            <a:endParaRPr lang="en-US" sz="2400" dirty="0">
              <a:solidFill>
                <a:srgbClr val="FFFF00"/>
              </a:solidFill>
              <a:latin typeface="Agency FB" panose="020B0503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28601" y="2362200"/>
            <a:ext cx="8458200" cy="4195481"/>
          </a:xfrm>
          <a:prstGeom prst="rect">
            <a:avLst/>
          </a:prstGeom>
        </p:spPr>
        <p:txBody>
          <a:bodyPr>
            <a:normAutofit fontScale="92500" lnSpcReduction="20000"/>
          </a:bodyPr>
          <a:lstStyle/>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chemeClr val="tx2"/>
                </a:solidFill>
                <a:effectLst/>
                <a:uLnTx/>
                <a:uFillTx/>
                <a:latin typeface="Agency FB" panose="020B0503020202020204" pitchFamily="34" charset="0"/>
              </a:rPr>
              <a:t> </a:t>
            </a: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The main objective of the project is to develop a software that facilitates the data storage , data maintenance and its retrieval for the </a:t>
            </a:r>
            <a:r>
              <a:rPr kumimoji="0" lang="en-IN" altLang="en-US" sz="2800" b="0" i="0" u="none" strike="noStrike" kern="1200" cap="none" spc="0" normalizeH="0" baseline="0" noProof="0" dirty="0" smtClean="0">
                <a:ln>
                  <a:noFill/>
                </a:ln>
                <a:solidFill>
                  <a:srgbClr val="FFFF00"/>
                </a:solidFill>
                <a:effectLst/>
                <a:uLnTx/>
                <a:uFillTx/>
                <a:latin typeface="Agency FB" panose="020B0503020202020204" pitchFamily="34" charset="0"/>
              </a:rPr>
              <a:t>club</a:t>
            </a: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in an igneous way </a:t>
            </a:r>
            <a:endPar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To store the record of the customers , the staff that has the privileges to access , modify and delete any record and finally the service , </a:t>
            </a:r>
            <a:r>
              <a:rPr kumimoji="0" lang="en-IN" altLang="en-US" sz="2800" b="0" i="0" u="none" strike="noStrike" kern="1200" cap="none" spc="0" normalizeH="0" baseline="0" noProof="0" dirty="0" smtClean="0">
                <a:ln>
                  <a:noFill/>
                </a:ln>
                <a:solidFill>
                  <a:srgbClr val="FFFF00"/>
                </a:solidFill>
                <a:effectLst/>
                <a:uLnTx/>
                <a:uFillTx/>
                <a:latin typeface="Agency FB" panose="020B0503020202020204" pitchFamily="34" charset="0"/>
              </a:rPr>
              <a:t>club</a:t>
            </a: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provides to its customers .</a:t>
            </a:r>
            <a:endPar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Also , only the staff has the privilege to access any database and make the required changes , if necessary .</a:t>
            </a:r>
            <a:endPar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To develop easy to use software which handles the customer-staff relationship in a effective manner . </a:t>
            </a:r>
            <a:endPar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endParaRP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smtClean="0">
                <a:ln>
                  <a:noFill/>
                </a:ln>
                <a:solidFill>
                  <a:srgbClr val="FFFF00"/>
                </a:solidFill>
                <a:effectLst/>
                <a:uLnTx/>
                <a:uFillTx/>
                <a:latin typeface="Agency FB" panose="020B0503020202020204" pitchFamily="34" charset="0"/>
              </a:rPr>
              <a:t> To develop a user friendly system that requires minimal user training . Most of features and function are similar to those on any windows platform .</a:t>
            </a:r>
            <a:endParaRPr kumimoji="0" lang="en-US" sz="2800" b="0" i="0" u="none" strike="noStrike" kern="1200" cap="none" spc="0" normalizeH="0" baseline="0" noProof="0" dirty="0">
              <a:ln>
                <a:noFill/>
              </a:ln>
              <a:solidFill>
                <a:srgbClr val="FFFF00"/>
              </a:solidFill>
              <a:effectLst/>
              <a:uLnTx/>
              <a:uFillTx/>
              <a:latin typeface="Agency FB" panose="020B0503020202020204" pitchFamily="34" charset="0"/>
            </a:endParaRPr>
          </a:p>
        </p:txBody>
      </p:sp>
      <p:sp>
        <p:nvSpPr>
          <p:cNvPr id="3" name="Rectangle 2"/>
          <p:cNvSpPr/>
          <p:nvPr/>
        </p:nvSpPr>
        <p:spPr>
          <a:xfrm>
            <a:off x="304800" y="304800"/>
            <a:ext cx="8382000" cy="1754326"/>
          </a:xfrm>
          <a:prstGeom prst="rect">
            <a:avLst/>
          </a:prstGeom>
        </p:spPr>
        <p:txBody>
          <a:bodyPr wrap="square">
            <a:spAutoFit/>
          </a:bodyPr>
          <a:lstStyle/>
          <a:p>
            <a:r>
              <a:rPr lang="en-US" sz="5400" b="1" dirty="0" smtClean="0">
                <a:solidFill>
                  <a:schemeClr val="bg1"/>
                </a:solidFill>
                <a:latin typeface="Bahnschrift Light SemiCondensed" panose="020B0502040204020203" pitchFamily="34" charset="0"/>
              </a:rPr>
              <a:t>Objectives of the </a:t>
            </a:r>
            <a:r>
              <a:rPr lang="en-US" sz="5400" b="1" dirty="0" smtClean="0">
                <a:solidFill>
                  <a:schemeClr val="bg1"/>
                </a:solidFill>
                <a:latin typeface="Bahnschrift Light SemiCondensed" panose="020B0502040204020203" pitchFamily="34" charset="0"/>
              </a:rPr>
              <a:t>Sports Club </a:t>
            </a:r>
            <a:r>
              <a:rPr lang="en-US" sz="5400" b="1" dirty="0" smtClean="0">
                <a:solidFill>
                  <a:schemeClr val="bg1"/>
                </a:solidFill>
                <a:latin typeface="Bahnschrift Light SemiCondensed" panose="020B0502040204020203" pitchFamily="34" charset="0"/>
              </a:rPr>
              <a:t>Management System</a:t>
            </a:r>
            <a:endParaRPr lang="en-US" sz="5400" dirty="0">
              <a:solidFill>
                <a:schemeClr val="bg1"/>
              </a:solidFill>
              <a:latin typeface="Bahnschrift Light SemiCondensed"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IN" altLang="en-US"/>
              <a:t>SCHEMA  DIAGRAM</a:t>
            </a:r>
            <a:endParaRPr lang="en-IN" altLang="en-US"/>
          </a:p>
        </p:txBody>
      </p:sp>
      <p:pic>
        <p:nvPicPr>
          <p:cNvPr id="4" name="Picture 1"/>
          <p:cNvPicPr>
            <a:picLocks noChangeAspect="1"/>
          </p:cNvPicPr>
          <p:nvPr>
            <p:ph type="media" sz="quarter" idx="17"/>
          </p:nvPr>
        </p:nvPicPr>
        <p:blipFill>
          <a:blip r:embed="rId1"/>
          <a:stretch>
            <a:fillRect/>
          </a:stretch>
        </p:blipFill>
        <p:spPr>
          <a:xfrm>
            <a:off x="270510" y="1161415"/>
            <a:ext cx="8292465" cy="484441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4829676" cy="782638"/>
          </a:xfrm>
        </p:spPr>
        <p:txBody>
          <a:bodyPr>
            <a:normAutofit fontScale="90000"/>
          </a:bodyPr>
          <a:lstStyle/>
          <a:p>
            <a:r>
              <a:rPr lang="en-US" dirty="0" smtClean="0"/>
              <a:t>NORMALIZATION</a:t>
            </a:r>
            <a:endParaRPr lang="en-US" dirty="0"/>
          </a:p>
        </p:txBody>
      </p:sp>
      <p:sp>
        <p:nvSpPr>
          <p:cNvPr id="3" name="Rectangle 2"/>
          <p:cNvSpPr/>
          <p:nvPr/>
        </p:nvSpPr>
        <p:spPr>
          <a:xfrm>
            <a:off x="304800" y="2286000"/>
            <a:ext cx="8001000" cy="3416320"/>
          </a:xfrm>
          <a:prstGeom prst="rect">
            <a:avLst/>
          </a:prstGeom>
        </p:spPr>
        <p:txBody>
          <a:bodyPr wrap="square">
            <a:spAutoFit/>
          </a:bodyPr>
          <a:lstStyle/>
          <a:p>
            <a:r>
              <a:rPr lang="en-US" sz="2400" dirty="0" smtClean="0">
                <a:solidFill>
                  <a:srgbClr val="FFFF00"/>
                </a:solidFill>
                <a:latin typeface="Agency FB" panose="020B0503020202020204" pitchFamily="34" charset="0"/>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a:t>
            </a:r>
            <a:r>
              <a:rPr lang="en-US" sz="2400" dirty="0" smtClean="0">
                <a:solidFill>
                  <a:srgbClr val="FFFF00"/>
                </a:solidFill>
                <a:latin typeface="Agency FB" panose="020B0503020202020204" pitchFamily="34" charset="0"/>
              </a:rPr>
              <a:t>relation </a:t>
            </a:r>
            <a:r>
              <a:rPr lang="en-US" sz="2400" dirty="0" smtClean="0">
                <a:solidFill>
                  <a:srgbClr val="FFFF00"/>
                </a:solidFill>
                <a:latin typeface="Agency FB" panose="020B0503020202020204" pitchFamily="34" charset="0"/>
              </a:rPr>
              <a:t>tables.</a:t>
            </a:r>
            <a:endParaRPr lang="en-US" sz="2400" dirty="0" smtClean="0">
              <a:solidFill>
                <a:srgbClr val="FFFF00"/>
              </a:solidFill>
              <a:latin typeface="Agency FB" panose="020B0503020202020204" pitchFamily="34" charset="0"/>
            </a:endParaRPr>
          </a:p>
          <a:p>
            <a:r>
              <a:rPr lang="en-US" sz="2400" dirty="0" smtClean="0">
                <a:solidFill>
                  <a:srgbClr val="FFFF00"/>
                </a:solidFill>
                <a:latin typeface="Agency FB" panose="020B0503020202020204" pitchFamily="34" charset="0"/>
              </a:rPr>
              <a:t>Normalization is used for mainly two </a:t>
            </a:r>
            <a:r>
              <a:rPr lang="en-US" sz="2400" dirty="0" smtClean="0">
                <a:solidFill>
                  <a:srgbClr val="FFFF00"/>
                </a:solidFill>
                <a:latin typeface="Agency FB" panose="020B0503020202020204" pitchFamily="34" charset="0"/>
              </a:rPr>
              <a:t>purposes :</a:t>
            </a:r>
            <a:endParaRPr lang="en-US" sz="2400" dirty="0" smtClean="0">
              <a:solidFill>
                <a:srgbClr val="FFFF00"/>
              </a:solidFill>
              <a:latin typeface="Agency FB" panose="020B0503020202020204" pitchFamily="34" charset="0"/>
            </a:endParaRPr>
          </a:p>
          <a:p>
            <a:r>
              <a:rPr lang="en-US" sz="2400" dirty="0" smtClean="0">
                <a:solidFill>
                  <a:srgbClr val="FFFF00"/>
                </a:solidFill>
                <a:latin typeface="Agency FB" panose="020B0503020202020204" pitchFamily="34" charset="0"/>
              </a:rPr>
              <a:t> </a:t>
            </a:r>
            <a:endParaRPr lang="en-US" sz="2400" dirty="0" smtClean="0">
              <a:solidFill>
                <a:srgbClr val="FFFF00"/>
              </a:solidFill>
              <a:latin typeface="Agency FB" panose="020B0503020202020204" pitchFamily="34" charset="0"/>
            </a:endParaRPr>
          </a:p>
          <a:p>
            <a:pPr>
              <a:buFont typeface="Wingdings" panose="05000000000000000000" pitchFamily="2" charset="2"/>
              <a:buChar char="ü"/>
            </a:pPr>
            <a:r>
              <a:rPr lang="en-US" sz="2400" dirty="0" smtClean="0">
                <a:solidFill>
                  <a:srgbClr val="FFFF00"/>
                </a:solidFill>
                <a:latin typeface="Agency FB" panose="020B0503020202020204" pitchFamily="34" charset="0"/>
              </a:rPr>
              <a:t>Eliminating redundant(useless) data.</a:t>
            </a:r>
            <a:endParaRPr lang="en-US" sz="2400" dirty="0" smtClean="0">
              <a:solidFill>
                <a:srgbClr val="FFFF00"/>
              </a:solidFill>
              <a:latin typeface="Agency FB" panose="020B0503020202020204" pitchFamily="34" charset="0"/>
            </a:endParaRPr>
          </a:p>
          <a:p>
            <a:pPr>
              <a:buFont typeface="Wingdings" panose="05000000000000000000" pitchFamily="2" charset="2"/>
              <a:buChar char="ü"/>
            </a:pPr>
            <a:r>
              <a:rPr lang="en-US" sz="2400" dirty="0" smtClean="0">
                <a:solidFill>
                  <a:srgbClr val="FFFF00"/>
                </a:solidFill>
                <a:latin typeface="Agency FB" panose="020B0503020202020204" pitchFamily="34" charset="0"/>
              </a:rPr>
              <a:t>Ensuring data dependencies make sense </a:t>
            </a:r>
            <a:r>
              <a:rPr lang="en-US" sz="2400" dirty="0" err="1" smtClean="0">
                <a:solidFill>
                  <a:srgbClr val="FFFF00"/>
                </a:solidFill>
                <a:latin typeface="Agency FB" panose="020B0503020202020204" pitchFamily="34" charset="0"/>
              </a:rPr>
              <a:t>i.e</a:t>
            </a:r>
            <a:r>
              <a:rPr lang="en-US" sz="2400" dirty="0" smtClean="0">
                <a:solidFill>
                  <a:srgbClr val="FFFF00"/>
                </a:solidFill>
                <a:latin typeface="Agency FB" panose="020B0503020202020204" pitchFamily="34" charset="0"/>
              </a:rPr>
              <a:t> data is logically stored.</a:t>
            </a:r>
            <a:endParaRPr lang="en-US" sz="2400" dirty="0">
              <a:solidFill>
                <a:srgbClr val="FFFF00"/>
              </a:solidFill>
              <a:latin typeface="Agency FB" panose="020B0503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STORED PROCEDURE</a:t>
            </a:r>
            <a:endParaRPr lang="en-US" dirty="0"/>
          </a:p>
        </p:txBody>
      </p:sp>
      <p:sp>
        <p:nvSpPr>
          <p:cNvPr id="3" name="Rectangle 2"/>
          <p:cNvSpPr/>
          <p:nvPr/>
        </p:nvSpPr>
        <p:spPr>
          <a:xfrm>
            <a:off x="304800" y="2274838"/>
            <a:ext cx="8610600" cy="1569660"/>
          </a:xfrm>
          <a:prstGeom prst="rect">
            <a:avLst/>
          </a:prstGeom>
        </p:spPr>
        <p:txBody>
          <a:bodyPr wrap="square">
            <a:spAutoFit/>
          </a:bodyPr>
          <a:lstStyle/>
          <a:p>
            <a:r>
              <a:rPr lang="en-US" sz="2400" dirty="0" smtClean="0">
                <a:solidFill>
                  <a:srgbClr val="FFFF00"/>
                </a:solidFill>
                <a:latin typeface="Agency FB" panose="020B0503020202020204" pitchFamily="34" charset="0"/>
              </a:rPr>
              <a:t>A procedure (often called a stored procedure) is a subroutine like a subprogram in a regular computing language, stored in database. A procedure has a name, a parameter list, and SQL statement(s). All most all relational database system supports stored procedure</a:t>
            </a:r>
            <a:endParaRPr lang="en-US" sz="2400" dirty="0">
              <a:solidFill>
                <a:srgbClr val="FFFF00"/>
              </a:solidFill>
              <a:latin typeface="Agency FB" panose="020B0503020202020204" pitchFamily="34" charset="0"/>
            </a:endParaRPr>
          </a:p>
        </p:txBody>
      </p:sp>
      <p:pic>
        <p:nvPicPr>
          <p:cNvPr id="7169" name="Picture 1" descr="C:\Users\PC\Downloads\WhatsApp Image 2019-11-21 at 1.33.28 AM.jpeg"/>
          <p:cNvPicPr>
            <a:picLocks noChangeAspect="1" noChangeArrowheads="1"/>
          </p:cNvPicPr>
          <p:nvPr/>
        </p:nvPicPr>
        <p:blipFill>
          <a:blip r:embed="rId1"/>
          <a:srcRect t="46662" r="43751"/>
          <a:stretch>
            <a:fillRect/>
          </a:stretch>
        </p:blipFill>
        <p:spPr bwMode="auto">
          <a:xfrm>
            <a:off x="152400" y="3886200"/>
            <a:ext cx="4005716" cy="2133600"/>
          </a:xfrm>
          <a:prstGeom prst="rect">
            <a:avLst/>
          </a:prstGeom>
          <a:noFill/>
        </p:spPr>
      </p:pic>
      <p:pic>
        <p:nvPicPr>
          <p:cNvPr id="7170" name="Picture 2" descr="C:\Users\PC\Downloads\WhatsApp Image 2019-11-21 at 1.33.28 AM (1).jpeg"/>
          <p:cNvPicPr>
            <a:picLocks noChangeAspect="1" noChangeArrowheads="1"/>
          </p:cNvPicPr>
          <p:nvPr/>
        </p:nvPicPr>
        <p:blipFill>
          <a:blip r:embed="rId2"/>
          <a:srcRect r="4079" b="11290"/>
          <a:stretch>
            <a:fillRect/>
          </a:stretch>
        </p:blipFill>
        <p:spPr bwMode="auto">
          <a:xfrm>
            <a:off x="4238625" y="3657600"/>
            <a:ext cx="4905375" cy="238879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Rectangle 2"/>
          <p:cNvSpPr/>
          <p:nvPr/>
        </p:nvSpPr>
        <p:spPr>
          <a:xfrm>
            <a:off x="228600" y="2274838"/>
            <a:ext cx="8534400" cy="1569660"/>
          </a:xfrm>
          <a:prstGeom prst="rect">
            <a:avLst/>
          </a:prstGeom>
        </p:spPr>
        <p:txBody>
          <a:bodyPr wrap="square">
            <a:spAutoFit/>
          </a:bodyPr>
          <a:lstStyle/>
          <a:p>
            <a:r>
              <a:rPr lang="en-US" sz="2400" dirty="0" smtClean="0">
                <a:solidFill>
                  <a:srgbClr val="FFFF00"/>
                </a:solidFill>
                <a:latin typeface="Agency FB" panose="020B0503020202020204" pitchFamily="34" charset="0"/>
              </a:rPr>
              <a:t>A trigger is a set of actions that are run automatically when a specified change operation (SQL INSERT, UPDATE, or DELETE statement) is performed on a specified table. Triggers are useful for tasks such as enforcing business rules, validating input data, and keeping an audit trail.</a:t>
            </a:r>
            <a:endParaRPr lang="en-US" sz="2400" dirty="0">
              <a:solidFill>
                <a:srgbClr val="FFFF00"/>
              </a:solidFill>
              <a:latin typeface="Agency FB" panose="020B0503020202020204" pitchFamily="34" charset="0"/>
            </a:endParaRPr>
          </a:p>
        </p:txBody>
      </p:sp>
      <p:pic>
        <p:nvPicPr>
          <p:cNvPr id="6147" name="Picture 3" descr="C:\Users\PC\Downloads\WhatsApp Image 2019-11-21 at 1.39.40 AM.jpeg"/>
          <p:cNvPicPr>
            <a:picLocks noChangeAspect="1" noChangeArrowheads="1"/>
          </p:cNvPicPr>
          <p:nvPr/>
        </p:nvPicPr>
        <p:blipFill>
          <a:blip r:embed="rId1"/>
          <a:srcRect/>
          <a:stretch>
            <a:fillRect/>
          </a:stretch>
        </p:blipFill>
        <p:spPr bwMode="auto">
          <a:xfrm>
            <a:off x="228600" y="4267200"/>
            <a:ext cx="3124200" cy="1769721"/>
          </a:xfrm>
          <a:prstGeom prst="rect">
            <a:avLst/>
          </a:prstGeom>
          <a:noFill/>
        </p:spPr>
      </p:pic>
      <p:pic>
        <p:nvPicPr>
          <p:cNvPr id="6148" name="Picture 4" descr="C:\Users\PC\Downloads\WhatsApp Image 2019-11-21 at 1.39.40 AM (1).jpeg"/>
          <p:cNvPicPr>
            <a:picLocks noChangeAspect="1" noChangeArrowheads="1"/>
          </p:cNvPicPr>
          <p:nvPr/>
        </p:nvPicPr>
        <p:blipFill>
          <a:blip r:embed="rId2"/>
          <a:srcRect/>
          <a:stretch>
            <a:fillRect/>
          </a:stretch>
        </p:blipFill>
        <p:spPr bwMode="auto">
          <a:xfrm>
            <a:off x="3733800" y="4114800"/>
            <a:ext cx="5295254" cy="1905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4876800" cy="782638"/>
          </a:xfrm>
        </p:spPr>
        <p:txBody>
          <a:bodyPr>
            <a:normAutofit fontScale="90000"/>
          </a:bodyPr>
          <a:lstStyle/>
          <a:p>
            <a:r>
              <a:rPr lang="en-US" dirty="0" smtClean="0"/>
              <a:t>HARDWARE &amp; </a:t>
            </a:r>
            <a:r>
              <a:rPr lang="en-US" dirty="0" smtClean="0"/>
              <a:t>SOFTWARE </a:t>
            </a:r>
            <a:endParaRPr lang="en-US" dirty="0"/>
          </a:p>
        </p:txBody>
      </p:sp>
      <p:sp>
        <p:nvSpPr>
          <p:cNvPr id="5121" name="Rectangle 1"/>
          <p:cNvSpPr>
            <a:spLocks noChangeArrowheads="1"/>
          </p:cNvSpPr>
          <p:nvPr/>
        </p:nvSpPr>
        <p:spPr bwMode="auto">
          <a:xfrm>
            <a:off x="457200" y="2134007"/>
            <a:ext cx="7010400" cy="41541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400" i="0" u="none" strike="noStrike" cap="none" normalizeH="0" baseline="0" dirty="0" smtClean="0">
                <a:ln>
                  <a:noFill/>
                </a:ln>
                <a:solidFill>
                  <a:srgbClr val="FFFF00"/>
                </a:solidFill>
                <a:effectLst/>
                <a:latin typeface="Bahnschrift Light" panose="020B0502040204020203" pitchFamily="34" charset="0"/>
                <a:ea typeface="Calibri" panose="020F0502020204030204" pitchFamily="34" charset="0"/>
                <a:cs typeface="Calibri" panose="020F0502020204030204" pitchFamily="34" charset="0"/>
              </a:rPr>
              <a:t>Hardware Interface:</a:t>
            </a:r>
            <a:endParaRPr kumimoji="0" lang="en-US" sz="2400" i="0" u="none" strike="noStrike" cap="none" normalizeH="0" baseline="0" dirty="0" smtClean="0">
              <a:ln>
                <a:noFill/>
              </a:ln>
              <a:solidFill>
                <a:srgbClr val="FFFF00"/>
              </a:solidFill>
              <a:effectLst/>
              <a:latin typeface="Bahnschrift Light" panose="020B0502040204020203"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Hardware requirements for running this project are as follows :</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Processor: - Pentium I or above.</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RAM: - 128 MB or above.</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HD: - 20 GB or above.</a:t>
            </a:r>
            <a:endPar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i="0" u="none" strike="noStrike" cap="none" normalizeH="0" baseline="0" dirty="0" smtClean="0">
                <a:ln>
                  <a:noFill/>
                </a:ln>
                <a:solidFill>
                  <a:srgbClr val="FFFF00"/>
                </a:solidFill>
                <a:effectLst/>
                <a:latin typeface="Bahnschrift Light" panose="020B0502040204020203" pitchFamily="34" charset="0"/>
                <a:ea typeface="Calibri" panose="020F0502020204030204" pitchFamily="34" charset="0"/>
                <a:cs typeface="Calibri" panose="020F0502020204030204" pitchFamily="34" charset="0"/>
              </a:rPr>
              <a:t>Software Interface:-</a:t>
            </a:r>
            <a:endParaRPr kumimoji="0" lang="en-US" sz="2400" i="0" u="none" strike="noStrike" cap="none" normalizeH="0" baseline="0" dirty="0" smtClean="0">
              <a:ln>
                <a:noFill/>
              </a:ln>
              <a:solidFill>
                <a:srgbClr val="FFFF00"/>
              </a:solidFill>
              <a:effectLst/>
              <a:latin typeface="Bahnschrift Light" panose="020B0502040204020203"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Software required to make working of product is :</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Front end- PHP </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Back end- </a:t>
            </a:r>
            <a:r>
              <a:rPr kumimoji="0" lang="en-US" sz="2400" b="0" i="0" u="none" strike="noStrike" cap="none" normalizeH="0" baseline="0" dirty="0" err="1"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MySql</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Server - XAMPP</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3792062" cy="782638"/>
          </a:xfrm>
        </p:spPr>
        <p:txBody>
          <a:bodyPr>
            <a:normAutofit fontScale="90000"/>
          </a:bodyPr>
          <a:lstStyle/>
          <a:p>
            <a:r>
              <a:rPr lang="en-US" dirty="0" smtClean="0"/>
              <a:t>CONCLUSION</a:t>
            </a:r>
            <a:endParaRPr lang="en-US" dirty="0"/>
          </a:p>
        </p:txBody>
      </p:sp>
      <p:sp>
        <p:nvSpPr>
          <p:cNvPr id="4097" name="Rectangle 1"/>
          <p:cNvSpPr>
            <a:spLocks noChangeArrowheads="1"/>
          </p:cNvSpPr>
          <p:nvPr/>
        </p:nvSpPr>
        <p:spPr bwMode="auto">
          <a:xfrm>
            <a:off x="152400" y="2286000"/>
            <a:ext cx="8458200" cy="378565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just"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After implementing the application it will contain the advantages that are  incomparable to the present contemporary systems used by company. The most admirable feature founded was its simplicity in terms of application to the user but its highly beneficial outputs can’t be ignored. The users will be highly benefited after using the system.</a:t>
            </a:r>
            <a:endPar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endParaRPr>
          </a:p>
          <a:p>
            <a:pPr marL="0" marR="0" lvl="0" indent="457200" algn="just" defTabSz="914400" rtl="0" eaLnBrk="1" fontAlgn="base" latinLnBrk="0" hangingPunct="1">
              <a:lnSpc>
                <a:spcPct val="100000"/>
              </a:lnSpc>
              <a:spcBef>
                <a:spcPct val="0"/>
              </a:spcBef>
              <a:spcAft>
                <a:spcPct val="0"/>
              </a:spcAft>
              <a:buClrTx/>
              <a:buSzTx/>
              <a:buFontTx/>
              <a:buNone/>
            </a:pP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It is hoped that this project will help the future developers to modify and implement the system. After modifying some techniques of the programs, it will give us the best performance as our requirements. The project will be very useful for the users.</a:t>
            </a:r>
            <a:endParaRPr kumimoji="0" lang="en-US" sz="2400" b="0" i="0" u="none" strike="noStrike" cap="none" normalizeH="0" baseline="0" dirty="0" smtClean="0">
              <a:ln>
                <a:noFill/>
              </a:ln>
              <a:solidFill>
                <a:srgbClr val="FFFF00"/>
              </a:solidFill>
              <a:effectLst/>
              <a:latin typeface="Agency FB" panose="020B0503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f45331398">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tf45331398</Template>
  <TotalTime>0</TotalTime>
  <Words>3535</Words>
  <Application>WPS Presentation</Application>
  <PresentationFormat>On-screen Show (4:3)</PresentationFormat>
  <Paragraphs>60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Bahnschrift Light</vt:lpstr>
      <vt:lpstr>Bahnschrift Light SemiCondensed</vt:lpstr>
      <vt:lpstr>Agency FB</vt:lpstr>
      <vt:lpstr>Calibri</vt:lpstr>
      <vt:lpstr>Lucida Grande</vt:lpstr>
      <vt:lpstr>Verdana</vt:lpstr>
      <vt:lpstr>Microsoft YaHei</vt:lpstr>
      <vt:lpstr>Arial Unicode MS</vt:lpstr>
      <vt:lpstr>tf45331398</vt:lpstr>
      <vt:lpstr>SPORTS CLUB MANAGEMENT SYSTEM</vt:lpstr>
      <vt:lpstr>PowerPoint 演示文稿</vt:lpstr>
      <vt:lpstr>PowerPoint 演示文稿</vt:lpstr>
      <vt:lpstr>PowerPoint 演示文稿</vt:lpstr>
      <vt:lpstr>NORMALIZATION</vt:lpstr>
      <vt:lpstr>STORED PROCEDURE</vt:lpstr>
      <vt:lpstr>TRIGGERS</vt:lpstr>
      <vt:lpstr>HARDWARE &amp; SOFTWARE </vt:lpstr>
      <vt:lpstr>CONCLUSION</vt:lpstr>
      <vt:lpstr>QUERIES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CLUB MANAGEMENT SYSTEM</dc:title>
  <dc:creator>PC</dc:creator>
  <cp:lastModifiedBy>Prime</cp:lastModifiedBy>
  <cp:revision>10</cp:revision>
  <dcterms:created xsi:type="dcterms:W3CDTF">2019-11-20T17:49:00Z</dcterms:created>
  <dcterms:modified xsi:type="dcterms:W3CDTF">2019-12-13T19:51:15Z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