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B913-F2E1-4987-9348-FB5CB1BC1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347AA-8EED-478A-A79D-E11E19A60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A70BA-C9E1-4745-8972-4C36084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3788-F7FA-4010-869A-9216C269A205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AEDC8-8FF6-4292-8837-65C9161F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F2456-8772-48AB-9BC2-83F66CA6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6EE7-40EA-44C9-96B6-93BD72DD1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43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170-DEC6-4A96-BA31-C519D02D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56F3F-8FEF-4AEB-89DA-00CACBF33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38C-9BB7-40A1-8FAD-B165893D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3788-F7FA-4010-869A-9216C269A205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F4441-1F9A-43C9-B6EE-8CCEE21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3CC90-D6C9-4DA8-949A-E5FAE9F5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6EE7-40EA-44C9-96B6-93BD72DD1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47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D3F91-30A7-4EB2-9690-F1524D892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29663-4E06-4B47-85C0-D3F501705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DA58-4007-450B-9AEB-FA1A2BB1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3788-F7FA-4010-869A-9216C269A205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FF64A-9FC0-4EA5-A6DA-4A5AF840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89984-75BE-4C77-988C-E5B2D279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6EE7-40EA-44C9-96B6-93BD72DD1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51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EB77-ABF7-45B0-B47B-787D8765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13B9C-B98A-4A2E-B970-D63535E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8A004-10D4-4F2E-824A-6C6514CA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3788-F7FA-4010-869A-9216C269A205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FBD0C-CFF3-4365-B3DE-E5EED3AB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65C3D-F384-41AE-B039-20F1D665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6EE7-40EA-44C9-96B6-93BD72DD1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00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5520-C293-417C-A46F-5F806FBE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749FE-6EB1-44E0-AB1A-D3E53A088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A6784-3297-4EDD-8DCE-47B8BF01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3788-F7FA-4010-869A-9216C269A205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428D4-AABF-46D6-A714-78E2328A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F3B54-EA3D-4B24-9C12-C6A861C5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6EE7-40EA-44C9-96B6-93BD72DD1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75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61F0-2B2F-4613-A6C5-4E698CA7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A4FF7-ED06-48FA-B888-B221722E6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67D76-13DE-468A-B2A4-EA1122302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BC3C4-6EBA-484B-9BA2-5CB99970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3788-F7FA-4010-869A-9216C269A205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F13C9-1EC7-4A60-907E-65CC8960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11D23-E7C9-4A13-A0DF-6492D3DC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6EE7-40EA-44C9-96B6-93BD72DD1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7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897F-D5D4-4305-8C38-6BD7BCAD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1B718-3805-44AF-8E0D-8ED2AF9DD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EAC03-2646-4128-A280-6F1763A7A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02046-2246-4DE7-A20D-E003A98E4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00FA9-CDF6-477B-91AA-9CF2999CB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BD216-A262-4A81-8D8F-8B22F07E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3788-F7FA-4010-869A-9216C269A205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F3CC5-D2F1-4D07-8A07-CBC01D3E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2E52F-554F-4B07-B45F-FDC148AD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6EE7-40EA-44C9-96B6-93BD72DD1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78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5D35-D51A-446C-8989-35853996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CAFDF-C5CA-46C0-99F2-1CCB74E4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3788-F7FA-4010-869A-9216C269A205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8E06B-3E49-45A2-BCF8-4E94B9AC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187C0-B5F6-4E82-8896-27850296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6EE7-40EA-44C9-96B6-93BD72DD1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5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4271E-1B13-446B-B2DB-1934B83F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3788-F7FA-4010-869A-9216C269A205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E89AF-1148-43FD-B682-0447FBBF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31BD4-D48E-4128-A4DA-DEAB422F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6EE7-40EA-44C9-96B6-93BD72DD1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55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081D-D226-4154-A93A-4E9472D4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914A-7FD6-4220-A0C6-5A00C979F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81D60-74C1-4E87-A37D-1D0697C5A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C9136-C8E3-4A1D-AB81-5A210264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3788-F7FA-4010-869A-9216C269A205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375CA-8F73-40E7-9EE0-E8502A4E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77789-718E-460B-852B-745CADFA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6EE7-40EA-44C9-96B6-93BD72DD1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46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C8ED-B2E3-4579-897B-6D65B742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BC204-1AC6-459B-8217-F53F08290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9C59F-28DA-4C04-9761-1F372C3FC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5E28C-8F5F-407A-BD96-3A9C2AD9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3788-F7FA-4010-869A-9216C269A205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0BEDA-54E8-44F7-B060-F1EA2539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9C702-1910-495A-B371-0657D219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6EE7-40EA-44C9-96B6-93BD72DD1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1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41F3C-9E5B-4C2B-8FD6-4C87B3E4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57F1A-31A1-47DF-9FB5-E2695A1F7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E4A14-5751-490D-B35A-65A85FD58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E3788-F7FA-4010-869A-9216C269A205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44F9-1BBA-42E6-87EF-A893803B0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F4111-B707-47B0-8259-62FB67B76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56EE7-40EA-44C9-96B6-93BD72DD1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15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3185-6632-4C77-9603-946E7EB453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Task-2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1AC22-3326-4239-98D0-1E22A5DBC26A}"/>
              </a:ext>
            </a:extLst>
          </p:cNvPr>
          <p:cNvSpPr txBox="1"/>
          <p:nvPr/>
        </p:nvSpPr>
        <p:spPr>
          <a:xfrm>
            <a:off x="4353339" y="4055165"/>
            <a:ext cx="42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Name: Shreyansh Shital Patil</a:t>
            </a:r>
          </a:p>
        </p:txBody>
      </p:sp>
    </p:spTree>
    <p:extLst>
      <p:ext uri="{BB962C8B-B14F-4D97-AF65-F5344CB8AC3E}">
        <p14:creationId xmlns:p14="http://schemas.microsoft.com/office/powerpoint/2010/main" val="390746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3CE9A-EA67-4547-A98F-B376D9ACC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041" y="1533394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u="sng" dirty="0"/>
              <a:t>Test Site:</a:t>
            </a:r>
            <a:r>
              <a:rPr lang="en-IN" dirty="0"/>
              <a:t> </a:t>
            </a:r>
            <a:r>
              <a:rPr lang="en-IN" sz="2600" dirty="0">
                <a:latin typeface="Bookman Old Style" panose="02050604050505020204" pitchFamily="18" charset="0"/>
              </a:rPr>
              <a:t>zero.webappsecurity.com</a:t>
            </a:r>
          </a:p>
          <a:p>
            <a:pPr>
              <a:lnSpc>
                <a:spcPct val="150000"/>
              </a:lnSpc>
            </a:pPr>
            <a:r>
              <a:rPr lang="en-IN" u="sng" dirty="0"/>
              <a:t>Vulnerability:</a:t>
            </a:r>
            <a:r>
              <a:rPr lang="en-IN" dirty="0"/>
              <a:t> </a:t>
            </a:r>
            <a:r>
              <a:rPr lang="en-IN" sz="2600" dirty="0">
                <a:solidFill>
                  <a:srgbClr val="FF0000"/>
                </a:solidFill>
                <a:latin typeface="Bookman Old Style" panose="02050604050505020204" pitchFamily="18" charset="0"/>
              </a:rPr>
              <a:t>Out-of-date version of Apache</a:t>
            </a:r>
            <a:endParaRPr lang="en-IN" sz="26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IN" u="sng" dirty="0"/>
              <a:t>Severity:</a:t>
            </a:r>
            <a:r>
              <a:rPr lang="en-IN" dirty="0"/>
              <a:t> </a:t>
            </a:r>
            <a:r>
              <a:rPr lang="en-IN" sz="2600" dirty="0">
                <a:latin typeface="Bookman Old Style" panose="02050604050505020204" pitchFamily="18" charset="0"/>
              </a:rPr>
              <a:t>Critical</a:t>
            </a:r>
          </a:p>
          <a:p>
            <a:pPr>
              <a:lnSpc>
                <a:spcPct val="150000"/>
              </a:lnSpc>
            </a:pPr>
            <a:r>
              <a:rPr lang="en-IN" u="sng" dirty="0"/>
              <a:t>Details:</a:t>
            </a:r>
            <a:r>
              <a:rPr lang="en-IN" dirty="0"/>
              <a:t> </a:t>
            </a:r>
            <a:r>
              <a:rPr lang="en-IN" sz="2600" dirty="0">
                <a:latin typeface="Bookman Old Style" panose="02050604050505020204" pitchFamily="18" charset="0"/>
              </a:rPr>
              <a:t>An outdated version of Apache is being used</a:t>
            </a:r>
          </a:p>
          <a:p>
            <a:pPr>
              <a:lnSpc>
                <a:spcPct val="150000"/>
              </a:lnSpc>
            </a:pPr>
            <a:r>
              <a:rPr lang="en-IN" u="sng" dirty="0"/>
              <a:t>Effects:</a:t>
            </a:r>
            <a:r>
              <a:rPr lang="en-IN" dirty="0"/>
              <a:t> </a:t>
            </a:r>
            <a:r>
              <a:rPr lang="en-IN" sz="2600" dirty="0">
                <a:latin typeface="Bookman Old Style" panose="02050604050505020204" pitchFamily="18" charset="0"/>
              </a:rPr>
              <a:t>Older versions of websites are more prone and easier for the hackers to attack and exploit</a:t>
            </a:r>
          </a:p>
          <a:p>
            <a:pPr>
              <a:lnSpc>
                <a:spcPct val="150000"/>
              </a:lnSpc>
            </a:pPr>
            <a:r>
              <a:rPr lang="en-IN" u="sng" dirty="0"/>
              <a:t>Solution:</a:t>
            </a:r>
            <a:r>
              <a:rPr lang="en-IN" dirty="0"/>
              <a:t> </a:t>
            </a:r>
            <a:r>
              <a:rPr lang="en-IN" sz="2600" dirty="0">
                <a:latin typeface="Bookman Old Style" panose="02050604050505020204" pitchFamily="18" charset="0"/>
              </a:rPr>
              <a:t>Upgrading Apache to the latest and stable 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D60EE-74FA-42FA-8991-F2B5A04B996E}"/>
              </a:ext>
            </a:extLst>
          </p:cNvPr>
          <p:cNvSpPr txBox="1"/>
          <p:nvPr/>
        </p:nvSpPr>
        <p:spPr>
          <a:xfrm>
            <a:off x="3412503" y="367645"/>
            <a:ext cx="4835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VULNERABILITY REPORT</a:t>
            </a:r>
          </a:p>
        </p:txBody>
      </p:sp>
    </p:spTree>
    <p:extLst>
      <p:ext uri="{BB962C8B-B14F-4D97-AF65-F5344CB8AC3E}">
        <p14:creationId xmlns:p14="http://schemas.microsoft.com/office/powerpoint/2010/main" val="201040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5C52-6F28-443C-B90A-DAA92FD1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NETSPARKER REPORT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3DB9F7E-A4E1-4CAA-8BB1-DC28F2753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863" y="1603862"/>
            <a:ext cx="8731200" cy="4553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284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41B7-C1B1-4BD4-A2FD-F02EE43B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Critical Vulnerabilities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8C6AB-7386-426C-B39C-64707E668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932" y="1580512"/>
            <a:ext cx="4844140" cy="3401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566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EDD0-23F2-4113-A06F-92636353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 Severity and above Vulnerabilities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653167-87DC-453C-A3FC-424D8ACA5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1992" y="2028687"/>
            <a:ext cx="4448214" cy="35080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231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58D5-E7EC-4EE4-A2F1-C4B57805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Medium And Low </a:t>
            </a:r>
            <a:r>
              <a:rPr lang="en-IN" dirty="0" err="1"/>
              <a:t>Vulnerabilites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7718B8-074C-4691-BE83-B70D3DBB5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410" y="1602556"/>
            <a:ext cx="3785016" cy="4972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53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76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Calibri Light</vt:lpstr>
      <vt:lpstr>Office Theme</vt:lpstr>
      <vt:lpstr>Task-2</vt:lpstr>
      <vt:lpstr>PowerPoint Presentation</vt:lpstr>
      <vt:lpstr>NETSPARKER REPORT</vt:lpstr>
      <vt:lpstr>Critical Vulnerabilities</vt:lpstr>
      <vt:lpstr>High Severity and above Vulnerabilities</vt:lpstr>
      <vt:lpstr>Medium And Low Vulnerabilites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Task-2</dc:title>
  <dc:creator>shreyansh patil</dc:creator>
  <cp:lastModifiedBy>shreyansh patil</cp:lastModifiedBy>
  <cp:revision>2</cp:revision>
  <dcterms:created xsi:type="dcterms:W3CDTF">2022-03-01T09:47:38Z</dcterms:created>
  <dcterms:modified xsi:type="dcterms:W3CDTF">2022-03-01T20:08:23Z</dcterms:modified>
</cp:coreProperties>
</file>