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9df2bb9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9df2bb9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9df2bb9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9df2bb9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9df2bb9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9df2bb9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df2bb9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9df2bb9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9df2bb9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9df2bb9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9df2bb9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9df2bb9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46400" y="147525"/>
            <a:ext cx="833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Multisphere Particle Simulation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3950" y="904200"/>
            <a:ext cx="52995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 Single Multisphere Particle enclosed in a box of the given edges (0,0,0) and (a,a,a).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MUSEN uses Quaternions for the Simulation of Motion of Non-Spherical Particles.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MUSEN and LIGGGHTS codes make use of the Object Oriented Programming in C++.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150" y="904200"/>
            <a:ext cx="2609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180075"/>
            <a:ext cx="37065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Defining the Quaternion: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make use of the Quaternion Mathematical Framework we first need to define the Attributes and Properties of the Quaternions in C++.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Hence we define the class </a:t>
            </a:r>
            <a:r>
              <a:rPr b="1" lang="en" sz="1100"/>
              <a:t>quaternion.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quaternion is defined using a scalar value </a:t>
            </a:r>
            <a:r>
              <a:rPr b="1" lang="en" sz="1000"/>
              <a:t>s</a:t>
            </a:r>
            <a:r>
              <a:rPr lang="en" sz="1000"/>
              <a:t> and a 3D vector  </a:t>
            </a:r>
            <a:r>
              <a:rPr b="1" lang="en" sz="1000"/>
              <a:t>v</a:t>
            </a:r>
            <a:r>
              <a:rPr lang="en" sz="1000"/>
              <a:t> as follows: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03925" y="180075"/>
            <a:ext cx="4640100" cy="4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quaternion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loat  s, vx, vy, vz;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quaternion product(quaternion Q1, quaternion Q2);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// Calculates the product of two quaternions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quaternion sum(quaternion Q1, quaternion Q2);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Calculates the sum of two quaternions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quaternion diff(quaternion Q1, quaternion Q2);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// Calculates the difference of two quaternions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lang="en"/>
              <a:t>uaternion T(quaternion Q1);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oid display(quaternion Q1);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// Displays the quaternion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63" y="2900546"/>
            <a:ext cx="2396225" cy="2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57300" y="200775"/>
            <a:ext cx="4036200" cy="4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Quaternion Product Function: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product of two quaternions is defined as follows: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317650" y="252525"/>
            <a:ext cx="4936500" cy="4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</a:t>
            </a:r>
            <a:r>
              <a:rPr lang="en" sz="1100"/>
              <a:t>uaternion product(quaternion q1, quaternion q2)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q</a:t>
            </a:r>
            <a:r>
              <a:rPr lang="en" sz="1100"/>
              <a:t>uaternion p;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.s =  (q1.s)*(q2.s)-(q1.vx)*(q2.vx)-(q1.vy)*(q2.vy)-(q1.vz)*(q2.vz);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.vx = (q1.s)*(q2.vx)+(q2.s)*(q1.vx)+((q1.vy)*(q2.vz) - (q1.vz)*(q2.vy));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.vy = (q1.s)*(q2.vy)+(q2.s)*(q1.vy)+((q1.vz)*(q2.vx) - (q1.vx)*(q2.vz));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.vz = (q1.s)*(q2.vz)+(q2.s)*(q1.vz)+((q1.vx)*(q2.vy) - (q1.vy)*(q2.vx));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r>
              <a:rPr lang="en" sz="1100"/>
              <a:t>eturn p;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37" y="2298500"/>
            <a:ext cx="3358725" cy="3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200775"/>
            <a:ext cx="37065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Defining the Sphere: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LIGGGHTS uses the Multisphere model.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Since all the Non Spherical Particles which we are going to represent will be made out of spheres hence we need to define a </a:t>
            </a:r>
            <a:r>
              <a:rPr b="1" lang="en" sz="1300"/>
              <a:t>sphere </a:t>
            </a:r>
            <a:r>
              <a:rPr lang="en" sz="1300"/>
              <a:t>as a class.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Each sphere will be defined by the position of its center in the Local Body Frame and in the Global Frame and its radius.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We also define the Force acting on a sphere at any given instant of time.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sphere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lang="en"/>
              <a:t>uaternion rs, rb; // Position Vectors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</a:t>
            </a:r>
            <a:r>
              <a:rPr lang="en"/>
              <a:t>uaternion F; // Force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loat R;	//Radius of the Sphere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8400" y="221475"/>
            <a:ext cx="41664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Particle: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Now since we have defined our tools for the Multisphere Model for Non Spherical Particles we can define the Particle.</a:t>
            </a:r>
            <a:endParaRPr sz="12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421125" y="159375"/>
            <a:ext cx="4605600" cy="4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lass particle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rc; // Global coordinates of the CoM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q; // Orientation wrt Global Coordinates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wb; // Angular Velocity of the body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v; // Translational Velocity of the body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dq; // Derivative of q at that moment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T; // Net Torque acting on the body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q</a:t>
            </a:r>
            <a:r>
              <a:rPr lang="en" sz="1000"/>
              <a:t>uaternion F; // Net Force acting on the body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i</a:t>
            </a:r>
            <a:r>
              <a:rPr lang="en" sz="1000"/>
              <a:t>nt N_spheres; // Total Number of Spheres</a:t>
            </a:r>
            <a:endParaRPr sz="10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</a:t>
            </a:r>
            <a:r>
              <a:rPr lang="en" sz="1000"/>
              <a:t>phere S[N_spheres]; // Array of </a:t>
            </a:r>
            <a:r>
              <a:rPr lang="en" sz="1000"/>
              <a:t>spheres</a:t>
            </a:r>
            <a:r>
              <a:rPr lang="en" sz="1000"/>
              <a:t> which make the particle</a:t>
            </a:r>
            <a:endParaRPr sz="10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lang="en" sz="1000"/>
              <a:t>oid particle(); // Constructor</a:t>
            </a:r>
            <a:endParaRPr sz="10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//constructor </a:t>
            </a:r>
            <a:r>
              <a:rPr lang="en" sz="1000"/>
              <a:t>which</a:t>
            </a:r>
            <a:r>
              <a:rPr lang="en" sz="1000"/>
              <a:t> defines the array of spheres on object creation</a:t>
            </a:r>
            <a:endParaRPr sz="10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//constructor also initializes the Physical Properties of the object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8400" y="221475"/>
            <a:ext cx="41664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Simulation Domain: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441825" y="159375"/>
            <a:ext cx="4584900" cy="4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simDom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loat x1, y1, z1;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loat x2, y2, z2;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oid simDom();// Constructor to define simDom()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169725"/>
            <a:ext cx="3706500" cy="4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Main Algorithm for Collision</a:t>
            </a:r>
            <a:r>
              <a:rPr lang="en" sz="2400"/>
              <a:t> with Walls of Simulation Domain: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348700" y="0"/>
            <a:ext cx="4853700" cy="52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</a:t>
            </a:r>
            <a:r>
              <a:rPr lang="en" sz="900"/>
              <a:t>article A; 		// Define the Particle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simDom box; 	//Define simulation domain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f</a:t>
            </a:r>
            <a:r>
              <a:rPr lang="en" sz="900"/>
              <a:t>or i = 1 to N_iterations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{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f</a:t>
            </a:r>
            <a:r>
              <a:rPr lang="en" sz="900"/>
              <a:t>or j = 1 to A.N_spheres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{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c</a:t>
            </a:r>
            <a:r>
              <a:rPr lang="en" sz="900"/>
              <a:t>urr = A.S[i];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c</a:t>
            </a:r>
            <a:r>
              <a:rPr lang="en" sz="900"/>
              <a:t>urr.rs = quaternion.product(particle.q, curr.rb);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c</a:t>
            </a:r>
            <a:r>
              <a:rPr lang="en" sz="900"/>
              <a:t>urr.rs = quaternion.product(curr.rs, quaternion.T(particle.q));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o</a:t>
            </a:r>
            <a:r>
              <a:rPr lang="en" sz="900"/>
              <a:t>xy1 = (curr.rs.vz - box.z1);  </a:t>
            </a:r>
            <a:r>
              <a:rPr lang="en" sz="900"/>
              <a:t>o</a:t>
            </a:r>
            <a:r>
              <a:rPr lang="en" sz="900"/>
              <a:t>xy2 = (-curr.rs.vz + box.z2);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o</a:t>
            </a:r>
            <a:r>
              <a:rPr lang="en" sz="900"/>
              <a:t>yz1 = (curr.rs.vx - box.x1);  oyz2 = (-curr.rs.vx + box.x2);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o</a:t>
            </a:r>
            <a:r>
              <a:rPr lang="en" sz="900"/>
              <a:t>zx1 = (curr.rs.vy - box.y1);  ozx2 = (-curr.rs.vy + box.y2);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b</a:t>
            </a:r>
            <a:r>
              <a:rPr lang="en" sz="900"/>
              <a:t>ool contact = [0,0,0,0,0,0];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// Update the array with </a:t>
            </a:r>
            <a:r>
              <a:rPr lang="en" sz="900"/>
              <a:t>contact</a:t>
            </a:r>
            <a:r>
              <a:rPr lang="en" sz="900"/>
              <a:t> status for the current sphere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r>
              <a:rPr lang="en" sz="900"/>
              <a:t>f</a:t>
            </a:r>
            <a:r>
              <a:rPr lang="en" sz="900"/>
              <a:t>loat contF = [0,0,0,0,0,0];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A.S[i].F = // </a:t>
            </a:r>
            <a:r>
              <a:rPr lang="en" sz="900"/>
              <a:t>Define</a:t>
            </a:r>
            <a:r>
              <a:rPr lang="en" sz="900"/>
              <a:t> the Force acting on the sphere;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}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A.computeNetF();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A.computeNetT();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}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