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753600" cy="73152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lfa Slab One" panose="020B0604020202020204" charset="0"/>
      <p:regular r:id="rId15"/>
    </p:embeddedFont>
    <p:embeddedFont>
      <p:font typeface="Arial" panose="020B0604020202020204" pitchFamily="34" charset="0"/>
      <p:regular r:id="rId16"/>
    </p:embeddedFont>
    <p:embeddedFont>
      <p:font typeface="Calibri (MS)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3" d="100"/>
          <a:sy n="83" d="100"/>
        </p:scale>
        <p:origin x="129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0675" y="512763"/>
            <a:ext cx="3422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2489" y="1752631"/>
            <a:ext cx="9088640" cy="2919360"/>
            <a:chOff x="0" y="0"/>
            <a:chExt cx="12118187" cy="38924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18187" cy="3892480"/>
            </a:xfrm>
            <a:custGeom>
              <a:avLst/>
              <a:gdLst/>
              <a:ahLst/>
              <a:cxnLst/>
              <a:rect l="l" t="t" r="r" b="b"/>
              <a:pathLst>
                <a:path w="12118187" h="3892480">
                  <a:moveTo>
                    <a:pt x="0" y="0"/>
                  </a:moveTo>
                  <a:lnTo>
                    <a:pt x="12118187" y="0"/>
                  </a:lnTo>
                  <a:lnTo>
                    <a:pt x="12118187" y="3892480"/>
                  </a:lnTo>
                  <a:lnTo>
                    <a:pt x="0" y="38924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2118187" cy="389248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703"/>
                </a:lnSpc>
              </a:pPr>
              <a:r>
                <a:rPr lang="en-US" sz="7253">
                  <a:solidFill>
                    <a:srgbClr val="FFFFFF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CodeVerse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32480" y="4030755"/>
            <a:ext cx="9088640" cy="1127360"/>
            <a:chOff x="0" y="0"/>
            <a:chExt cx="12118187" cy="15031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18187" cy="1503147"/>
            </a:xfrm>
            <a:custGeom>
              <a:avLst/>
              <a:gdLst/>
              <a:ahLst/>
              <a:cxnLst/>
              <a:rect l="l" t="t" r="r" b="b"/>
              <a:pathLst>
                <a:path w="12118187" h="1503147">
                  <a:moveTo>
                    <a:pt x="0" y="0"/>
                  </a:moveTo>
                  <a:lnTo>
                    <a:pt x="12118187" y="0"/>
                  </a:lnTo>
                  <a:lnTo>
                    <a:pt x="12118187" y="1503147"/>
                  </a:lnTo>
                  <a:lnTo>
                    <a:pt x="0" y="15031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2118187" cy="155077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71"/>
                </a:lnSpc>
              </a:pPr>
              <a:r>
                <a:rPr lang="en-US" sz="2559">
                  <a:solidFill>
                    <a:srgbClr val="888888"/>
                  </a:solidFill>
                  <a:latin typeface="Arial"/>
                  <a:ea typeface="Arial"/>
                  <a:cs typeface="Arial"/>
                  <a:sym typeface="Arial"/>
                </a:rPr>
                <a:t>Round 1: Idea Pitch - Presentation Template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0" y="-529720"/>
            <a:ext cx="2522480" cy="2522480"/>
          </a:xfrm>
          <a:custGeom>
            <a:avLst/>
            <a:gdLst/>
            <a:ahLst/>
            <a:cxnLst/>
            <a:rect l="l" t="t" r="r" b="b"/>
            <a:pathLst>
              <a:path w="2522480" h="2522480">
                <a:moveTo>
                  <a:pt x="0" y="0"/>
                </a:moveTo>
                <a:lnTo>
                  <a:pt x="2522480" y="0"/>
                </a:lnTo>
                <a:lnTo>
                  <a:pt x="2522480" y="2522480"/>
                </a:lnTo>
                <a:lnTo>
                  <a:pt x="0" y="2522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9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 Introduction</a:t>
              </a:r>
            </a:p>
          </p:txBody>
        </p:sp>
      </p:grpSp>
      <p:grpSp>
        <p:nvGrpSpPr>
          <p:cNvPr id="11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12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 Name</a:t>
              </a:r>
            </a:p>
            <a:p>
              <a:pPr marL="1134036" lvl="2" indent="-457200">
                <a:lnSpc>
                  <a:spcPts val="4710"/>
                </a:lnSpc>
                <a:buFont typeface="Courier New" panose="02070309020205020404" pitchFamily="49" charset="0"/>
                <a:buChar char="o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Innovate4Impact</a:t>
              </a: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Team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Members (Name, College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)</a:t>
              </a:r>
            </a:p>
            <a:p>
              <a:pPr marL="1191186" lvl="2" indent="-514350">
                <a:buFont typeface="+mj-lt"/>
                <a:buAutoNum type="arabicPeriod"/>
              </a:pP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Shreyansh </a:t>
              </a: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Dipak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Kumar Pande – VIT Bhopal</a:t>
              </a:r>
            </a:p>
            <a:p>
              <a:pPr marL="1191186" lvl="2" indent="-514350">
                <a:buFont typeface="+mj-lt"/>
                <a:buAutoNum type="arabicPeriod"/>
              </a:pP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Gopal </a:t>
              </a: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Krishn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Khoth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– VIT Bhopal</a:t>
              </a:r>
            </a:p>
            <a:p>
              <a:pPr marL="1191186" lvl="2" indent="-514350">
                <a:buFont typeface="+mj-lt"/>
                <a:buAutoNum type="arabicPeriod"/>
              </a:pP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Aashutosh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Sharma – VIT Bhopal</a:t>
              </a:r>
            </a:p>
            <a:p>
              <a:pPr marL="1191186" lvl="2" indent="-514350">
                <a:buFont typeface="+mj-lt"/>
                <a:buAutoNum type="arabicPeriod"/>
              </a:pPr>
              <a:r>
                <a:rPr lang="en-US" sz="24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Navneet</a:t>
              </a:r>
              <a:r>
                <a:rPr lang="en-US" sz="24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Singh – VIT Bhopal</a:t>
              </a:r>
              <a:endParaRPr lang="en-US" sz="3413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  <a:p>
              <a:pPr marL="676836" lvl="1" indent="-457200" algn="l">
                <a:lnSpc>
                  <a:spcPts val="4710"/>
                </a:lnSpc>
                <a:buFontTx/>
                <a:buChar char="-"/>
              </a:pP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Contact </a:t>
              </a: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Details of Team </a:t>
              </a:r>
              <a:r>
                <a:rPr lang="en-US" sz="3413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Lead</a:t>
              </a:r>
            </a:p>
            <a:p>
              <a:pPr marL="1134036" lvl="2" indent="-457200">
                <a:lnSpc>
                  <a:spcPts val="4710"/>
                </a:lnSpc>
                <a:buFont typeface="Courier New" panose="02070309020205020404" pitchFamily="49" charset="0"/>
                <a:buChar char="o"/>
              </a:pPr>
              <a:r>
                <a:rPr lang="en-US" sz="2800" dirty="0" err="1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Whatsapp</a:t>
              </a:r>
              <a:r>
                <a:rPr lang="en-US" sz="28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Number: 23BCE10701</a:t>
              </a:r>
            </a:p>
            <a:p>
              <a:pPr marL="1134036" lvl="2" indent="-457200">
                <a:lnSpc>
                  <a:spcPts val="4710"/>
                </a:lnSpc>
                <a:buFont typeface="Courier New" panose="02070309020205020404" pitchFamily="49" charset="0"/>
                <a:buChar char="o"/>
              </a:pPr>
              <a:r>
                <a:rPr lang="en-US" sz="2800" dirty="0" smtClean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Email ID: shreyansh.23bce10701@vitbhopal.ac.in</a:t>
              </a:r>
              <a:endParaRPr lang="en-US" sz="2800" dirty="0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Problem Statement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19636" lvl="1" algn="l">
                <a:lnSpc>
                  <a:spcPts val="4710"/>
                </a:lnSpc>
              </a:pP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What real-world problem are you addressing?</a:t>
              </a:r>
            </a:p>
            <a:p>
              <a:pPr marL="219636" lvl="1" algn="l">
                <a:lnSpc>
                  <a:spcPts val="4710"/>
                </a:lnSpc>
              </a:pPr>
              <a:r>
                <a:rPr lang="en-US" sz="3413" dirty="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Why is this problem significant?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Proposed Solution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Overview of your solution</a:t>
              </a:r>
            </a:p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Key features and functionalities</a:t>
              </a:r>
            </a:p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What makes your solution unique?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Technical Approach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Tools, technologies, and frameworks to be used</a:t>
              </a:r>
            </a:p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Hardware/Software details (if applicable)</a:t>
              </a:r>
            </a:p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Workflow or architecture diagram (if relevant)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Feasibility and Impact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How feasible is your solution (time, cost, resources)?</a:t>
              </a:r>
            </a:p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Expected impact or benefits of your solution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Timeline and Goals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Plan of action for the hackathon</a:t>
              </a:r>
            </a:p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Key milestones and deliverables</a:t>
              </a:r>
            </a:p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Final objectives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Conclusion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7680" y="1706880"/>
            <a:ext cx="8778240" cy="4827694"/>
            <a:chOff x="0" y="0"/>
            <a:chExt cx="11704320" cy="64369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704320" cy="6436925"/>
            </a:xfrm>
            <a:custGeom>
              <a:avLst/>
              <a:gdLst/>
              <a:ahLst/>
              <a:cxnLst/>
              <a:rect l="l" t="t" r="r" b="b"/>
              <a:pathLst>
                <a:path w="11704320" h="6436925">
                  <a:moveTo>
                    <a:pt x="0" y="0"/>
                  </a:moveTo>
                  <a:lnTo>
                    <a:pt x="11704320" y="0"/>
                  </a:lnTo>
                  <a:lnTo>
                    <a:pt x="11704320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33350"/>
              <a:ext cx="11704320" cy="65702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Summary of your idea and its importance</a:t>
              </a:r>
            </a:p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What do you aim to achieve?</a:t>
              </a:r>
            </a:p>
            <a:p>
              <a:pPr marL="439273" lvl="1" indent="-219637" algn="l">
                <a:lnSpc>
                  <a:spcPts val="4710"/>
                </a:lnSpc>
                <a:buFont typeface="Arial"/>
                <a:buChar char="•"/>
              </a:pPr>
              <a:r>
                <a:rPr lang="en-US" sz="3413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- Why should your idea be considered?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Custom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Alfa Slab One</vt:lpstr>
      <vt:lpstr>Arial</vt:lpstr>
      <vt:lpstr>Courier New</vt:lpstr>
      <vt:lpstr>Calibri (MS)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CodeVerse_Hackathon_Presentation_Template.pptx</dc:title>
  <cp:lastModifiedBy>Shreyansh Pande</cp:lastModifiedBy>
  <cp:revision>2</cp:revision>
  <dcterms:created xsi:type="dcterms:W3CDTF">2006-08-16T00:00:00Z</dcterms:created>
  <dcterms:modified xsi:type="dcterms:W3CDTF">2025-05-19T19:34:07Z</dcterms:modified>
  <dc:identifier>DAGngU3RgaQ</dc:identifier>
</cp:coreProperties>
</file>