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6858000" cy="9144000"/>
  <p:embeddedFontLst>
    <p:embeddedFont>
      <p:font typeface="Alfa Slab One" panose="020B0604020202020204" charset="0"/>
      <p:regular r:id="rId11"/>
    </p:embeddedFont>
    <p:embeddedFont>
      <p:font typeface="Calibri (MS)" panose="020B0604020202020204" charset="0"/>
      <p:regular r:id="rId12"/>
    </p:embeddedFont>
    <p:embeddedFont>
      <p:font typeface="Arial" panose="020B0604020202020204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3" d="100"/>
          <a:sy n="83" d="100"/>
        </p:scale>
        <p:origin x="129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489" y="1752631"/>
            <a:ext cx="9088640" cy="2919360"/>
            <a:chOff x="0" y="0"/>
            <a:chExt cx="12118187" cy="389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18187" cy="3892480"/>
            </a:xfrm>
            <a:custGeom>
              <a:avLst/>
              <a:gdLst/>
              <a:ahLst/>
              <a:cxnLst/>
              <a:rect l="l" t="t" r="r" b="b"/>
              <a:pathLst>
                <a:path w="12118187" h="3892480">
                  <a:moveTo>
                    <a:pt x="0" y="0"/>
                  </a:moveTo>
                  <a:lnTo>
                    <a:pt x="12118187" y="0"/>
                  </a:lnTo>
                  <a:lnTo>
                    <a:pt x="12118187" y="3892480"/>
                  </a:lnTo>
                  <a:lnTo>
                    <a:pt x="0" y="38924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2118187" cy="389248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03"/>
                </a:lnSpc>
              </a:pPr>
              <a:r>
                <a:rPr lang="en-US" sz="7253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CodeVerse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2480" y="3947411"/>
            <a:ext cx="9088640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r>
              <a:rPr lang="en-US" sz="2558" dirty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Round 1: Idea Pitch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-529720"/>
            <a:ext cx="2522480" cy="2522480"/>
            <a:chOff x="0" y="0"/>
            <a:chExt cx="3363307" cy="33633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63341" cy="3363341"/>
            </a:xfrm>
            <a:custGeom>
              <a:avLst/>
              <a:gdLst/>
              <a:ahLst/>
              <a:cxnLst/>
              <a:rect l="l" t="t" r="r" b="b"/>
              <a:pathLst>
                <a:path w="3363341" h="3363341">
                  <a:moveTo>
                    <a:pt x="0" y="0"/>
                  </a:moveTo>
                  <a:lnTo>
                    <a:pt x="3363341" y="0"/>
                  </a:lnTo>
                  <a:lnTo>
                    <a:pt x="3363341" y="3363341"/>
                  </a:lnTo>
                  <a:lnTo>
                    <a:pt x="0" y="336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1" b="1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21509"/>
            <a:ext cx="8778240" cy="1290638"/>
            <a:chOff x="0" y="0"/>
            <a:chExt cx="11704320" cy="1720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81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Introduction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7680" y="1473517"/>
            <a:ext cx="8778240" cy="499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Team Name</a:t>
            </a:r>
          </a:p>
          <a:p>
            <a:pPr marL="1088614" lvl="3" indent="-272154" algn="l">
              <a:lnSpc>
                <a:spcPts val="4710"/>
              </a:lnSpc>
              <a:buFont typeface="Arial"/>
              <a:buChar char="￭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Innovate4Impact</a:t>
            </a: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Team Members (Name, College)</a:t>
            </a:r>
          </a:p>
          <a:p>
            <a:pPr marL="966396" lvl="3" indent="-241599" algn="l">
              <a:lnSpc>
                <a:spcPts val="2879"/>
              </a:lnSpc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Shreyansh </a:t>
            </a:r>
            <a:r>
              <a:rPr lang="en-US" sz="24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Dipak</a:t>
            </a: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Kumar Pande – VIT Bhopal</a:t>
            </a:r>
          </a:p>
          <a:p>
            <a:pPr marL="966396" lvl="3" indent="-241599" algn="l">
              <a:lnSpc>
                <a:spcPts val="2879"/>
              </a:lnSpc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Gopal </a:t>
            </a:r>
            <a:r>
              <a:rPr lang="en-US" sz="24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Krishn</a:t>
            </a: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Khoth</a:t>
            </a: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– VIT Bhopal</a:t>
            </a:r>
          </a:p>
          <a:p>
            <a:pPr marL="966396" lvl="3" indent="-241599" algn="l">
              <a:lnSpc>
                <a:spcPts val="2879"/>
              </a:lnSpc>
              <a:buAutoNum type="arabicPeriod"/>
            </a:pPr>
            <a:r>
              <a:rPr lang="en-US" sz="24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Aashutosh</a:t>
            </a: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Sharma – VIT Bhopal</a:t>
            </a:r>
          </a:p>
          <a:p>
            <a:pPr marL="966396" lvl="3" indent="-241599" algn="l">
              <a:lnSpc>
                <a:spcPts val="2879"/>
              </a:lnSpc>
              <a:buAutoNum type="arabicPeriod"/>
            </a:pPr>
            <a:r>
              <a:rPr lang="en-US" sz="24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Navneet</a:t>
            </a:r>
            <a:r>
              <a:rPr lang="en-US" sz="24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Singh – VIT Bhopal</a:t>
            </a: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Details of Team Lead</a:t>
            </a:r>
          </a:p>
          <a:p>
            <a:pPr marL="1014656" lvl="3" indent="-253664" algn="l">
              <a:lnSpc>
                <a:spcPts val="4710"/>
              </a:lnSpc>
              <a:buFont typeface="Arial"/>
              <a:buChar char="￭"/>
            </a:pPr>
            <a:r>
              <a:rPr lang="en-US" sz="27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Whatsapp</a:t>
            </a:r>
            <a:r>
              <a:rPr lang="en-US" sz="27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Number: 8104435851</a:t>
            </a:r>
          </a:p>
          <a:p>
            <a:pPr marL="1014656" lvl="3" indent="-253664" algn="l">
              <a:lnSpc>
                <a:spcPts val="4710"/>
              </a:lnSpc>
              <a:buFont typeface="Arial"/>
              <a:buChar char="￭"/>
            </a:pPr>
            <a:r>
              <a:rPr lang="en-US" sz="27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Email ID: shreyansh.23bce10701@vitbhopal.ac.in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21509"/>
            <a:ext cx="8778240" cy="1290638"/>
            <a:chOff x="0" y="0"/>
            <a:chExt cx="11704320" cy="1720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81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 Statement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7680" y="1473517"/>
            <a:ext cx="8778240" cy="4632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What real-world problem are we addressing?</a:t>
            </a:r>
          </a:p>
          <a:p>
            <a:pPr marL="296004" lvl="2" indent="-98668" algn="l">
              <a:lnSpc>
                <a:spcPts val="1920"/>
              </a:lnSpc>
            </a:pPr>
            <a:endParaRPr lang="en-US" sz="3413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1920"/>
              </a:lnSpc>
            </a:pPr>
            <a:r>
              <a:rPr lang="en-US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Our project addresses the communication barrier between the deaf-mute community and hearing individuals. Despite the presence of interpreters on select platforms (e.g., government broadcasts), there is a massive lack of access to spoken content like news, educational videos, and documentaries for the hearing-impaired population.</a:t>
            </a:r>
          </a:p>
          <a:p>
            <a:pPr marL="296004" lvl="2" indent="-98668" algn="l">
              <a:lnSpc>
                <a:spcPts val="1920"/>
              </a:lnSpc>
            </a:pPr>
            <a:endParaRPr lang="en-US" sz="16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Why is this problem significant?</a:t>
            </a:r>
          </a:p>
          <a:p>
            <a:pPr algn="l">
              <a:lnSpc>
                <a:spcPts val="2031"/>
              </a:lnSpc>
            </a:pPr>
            <a:endParaRPr lang="en-US" sz="3413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2031"/>
              </a:lnSpc>
            </a:pPr>
            <a:r>
              <a:rPr lang="en-US" spc="1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Communication is a basic human right. The lack of access to auditory information isolates a large portion of the population, making it difficult for them to access services, understand current affairs, or simply engage with society. Our solution promotes inclusivity and equal access to information.</a:t>
            </a:r>
          </a:p>
          <a:p>
            <a:pPr marL="296004" lvl="2" indent="-98668" algn="l">
              <a:lnSpc>
                <a:spcPts val="1920"/>
              </a:lnSpc>
            </a:pPr>
            <a:endParaRPr lang="en-US" sz="1599" spc="1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296004" lvl="2" indent="-98668" algn="l">
              <a:lnSpc>
                <a:spcPts val="4000"/>
              </a:lnSpc>
            </a:pPr>
            <a:endParaRPr lang="en-US" sz="1599" spc="1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21509"/>
            <a:ext cx="8778240" cy="1290638"/>
            <a:chOff x="0" y="0"/>
            <a:chExt cx="11704320" cy="1720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81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Proposed Solution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7680" y="1473518"/>
            <a:ext cx="8778240" cy="5488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Overview of our solution</a:t>
            </a:r>
          </a:p>
          <a:p>
            <a:pPr marL="296004" lvl="2" indent="-98668" algn="l">
              <a:lnSpc>
                <a:spcPts val="1920"/>
              </a:lnSpc>
            </a:pP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We </a:t>
            </a: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are developing a web application that converts spoken language into sign language using animation or video. This real-time solution bridges the communication gap by converting audio inputs into sign outputs.</a:t>
            </a:r>
          </a:p>
          <a:p>
            <a:pPr marL="296004" lvl="2" indent="-98668" algn="l">
              <a:lnSpc>
                <a:spcPts val="1920"/>
              </a:lnSpc>
            </a:pPr>
            <a:endParaRPr lang="en-US" sz="16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Key features and functionalities</a:t>
            </a:r>
          </a:p>
          <a:p>
            <a:pPr marL="296004" lvl="2" indent="-98668" algn="l">
              <a:lnSpc>
                <a:spcPts val="1920"/>
              </a:lnSpc>
            </a:pP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following will be the key features of the </a:t>
            </a:r>
            <a:r>
              <a:rPr lang="en-US" sz="16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webapp</a:t>
            </a: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audio input processing.</a:t>
            </a: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Conversion of spoken content to sign language.</a:t>
            </a:r>
          </a:p>
          <a:p>
            <a:pPr marL="1036320" lvl="3" indent="-259080" algn="l">
              <a:lnSpc>
                <a:spcPts val="1920"/>
              </a:lnSpc>
              <a:buFont typeface="Arial"/>
              <a:buChar char="￭"/>
            </a:pP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Video or 3D animated output of hand signs.</a:t>
            </a: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Adjustable playback speed for user preference.</a:t>
            </a:r>
          </a:p>
          <a:p>
            <a:pPr algn="l">
              <a:lnSpc>
                <a:spcPts val="1920"/>
              </a:lnSpc>
            </a:pPr>
            <a:endParaRPr lang="en-US" sz="15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What makes our solution unique?</a:t>
            </a:r>
          </a:p>
          <a:p>
            <a:pPr marL="296004" lvl="2" indent="-98668" algn="l">
              <a:lnSpc>
                <a:spcPts val="1920"/>
              </a:lnSpc>
            </a:pP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Most </a:t>
            </a: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current solutions translate sign language to speech or text. Ours does the reverse — translating speech to signs. This approach directly addresses the needs of the hearing-impaired, especially in consuming mainstream content, which is often audio-based.</a:t>
            </a:r>
          </a:p>
          <a:p>
            <a:pPr marL="296004" lvl="2" indent="-98668" algn="l">
              <a:lnSpc>
                <a:spcPts val="4000"/>
              </a:lnSpc>
            </a:pPr>
            <a:endParaRPr lang="en-US" sz="16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21509"/>
            <a:ext cx="8778240" cy="1290638"/>
            <a:chOff x="0" y="0"/>
            <a:chExt cx="11704320" cy="1720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816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Technical Approach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3840" y="1193732"/>
            <a:ext cx="9265920" cy="550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Tools, technologies, and frameworks to be used</a:t>
            </a:r>
          </a:p>
          <a:p>
            <a:pPr marL="296004" lvl="2" indent="-98668" algn="l">
              <a:lnSpc>
                <a:spcPts val="1920"/>
              </a:lnSpc>
            </a:pP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The tools ,technologies, and frameworks that were used are:</a:t>
            </a:r>
          </a:p>
          <a:p>
            <a:pPr algn="l">
              <a:lnSpc>
                <a:spcPts val="1919"/>
              </a:lnSpc>
            </a:pPr>
            <a:endParaRPr lang="en-US" sz="16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React, Next.js, Tailwind CSS</a:t>
            </a: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</a:t>
            </a:r>
            <a:r>
              <a:rPr lang="en-US" sz="15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FastAPI</a:t>
            </a:r>
            <a:endParaRPr lang="en-US" sz="15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AI/ML: </a:t>
            </a:r>
            <a:r>
              <a:rPr lang="en-US" sz="15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TensorFlow</a:t>
            </a: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, </a:t>
            </a:r>
            <a:r>
              <a:rPr lang="en-US" sz="15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MediaPipe</a:t>
            </a: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, </a:t>
            </a:r>
            <a:r>
              <a:rPr lang="en-US" sz="15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OpenCV</a:t>
            </a:r>
            <a:endParaRPr lang="en-US" sz="15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1036318" lvl="3" indent="-259080" algn="l">
              <a:lnSpc>
                <a:spcPts val="191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3D Modeling: </a:t>
            </a:r>
            <a:r>
              <a:rPr lang="en-US" sz="1599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Blender</a:t>
            </a:r>
            <a:endParaRPr lang="en-US" sz="15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412676" lvl="2" indent="-137559" algn="l">
              <a:lnSpc>
                <a:spcPts val="1920"/>
              </a:lnSpc>
            </a:pPr>
            <a:endParaRPr lang="en-US" sz="15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Hardware/Software details (if applicable):</a:t>
            </a:r>
          </a:p>
          <a:p>
            <a:pPr marL="1036318" lvl="3" indent="-259080" algn="l">
              <a:lnSpc>
                <a:spcPts val="2351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No additional hardware required.</a:t>
            </a:r>
          </a:p>
          <a:p>
            <a:pPr marL="1036318" lvl="3" indent="-259080" algn="l">
              <a:lnSpc>
                <a:spcPts val="2351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Can run on standard </a:t>
            </a:r>
            <a:r>
              <a:rPr lang="en-US" sz="1599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laptops/desktops/Android </a:t>
            </a:r>
            <a:r>
              <a:rPr lang="en-US" sz="15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with microphone input.</a:t>
            </a:r>
          </a:p>
          <a:p>
            <a:pPr algn="l">
              <a:lnSpc>
                <a:spcPts val="2351"/>
              </a:lnSpc>
            </a:pPr>
            <a:endParaRPr lang="en-US" sz="15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Workflow or architecture diagram (if relevant):</a:t>
            </a:r>
          </a:p>
          <a:p>
            <a:pPr marL="296004" lvl="2" indent="-98668" algn="l">
              <a:lnSpc>
                <a:spcPts val="1920"/>
              </a:lnSpc>
            </a:pPr>
            <a:r>
              <a:rPr lang="en-US" sz="16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Audio </a:t>
            </a: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Input -&gt; Speech to Text </a:t>
            </a:r>
            <a:r>
              <a:rPr lang="en-US" sz="1600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Coverter</a:t>
            </a:r>
            <a:r>
              <a:rPr lang="en-US" sz="16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API -&gt; Sign Language Mapper -&gt; Video Output (3D model if time permits).</a:t>
            </a:r>
          </a:p>
          <a:p>
            <a:pPr marL="296004" lvl="2" indent="-98668" algn="l">
              <a:lnSpc>
                <a:spcPts val="4000"/>
              </a:lnSpc>
            </a:pPr>
            <a:endParaRPr lang="en-US" sz="16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5353" y="0"/>
            <a:ext cx="8778240" cy="1512147"/>
            <a:chOff x="0" y="-295345"/>
            <a:chExt cx="11704320" cy="20161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95345"/>
              <a:ext cx="11704320" cy="18161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Feasibility and Impact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5353" y="1219200"/>
            <a:ext cx="8778240" cy="5745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How feasible is our solution (time, cost, resources)?</a:t>
            </a:r>
          </a:p>
          <a:p>
            <a:pPr marL="863601" lvl="2" indent="-287867" algn="l">
              <a:lnSpc>
                <a:spcPts val="2400"/>
              </a:lnSpc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Feasible within hackathon timeline.</a:t>
            </a:r>
          </a:p>
          <a:p>
            <a:pPr marL="863601" lvl="2" indent="-287867">
              <a:lnSpc>
                <a:spcPts val="2400"/>
              </a:lnSpc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Cost: </a:t>
            </a:r>
            <a:r>
              <a:rPr lang="en-US" sz="2000" dirty="0">
                <a:solidFill>
                  <a:schemeClr val="bg1"/>
                </a:solidFill>
              </a:rPr>
              <a:t>Minimal – utilizes open-source libraries and free-tier </a:t>
            </a:r>
            <a:r>
              <a:rPr lang="en-US" sz="2000" dirty="0" smtClean="0">
                <a:solidFill>
                  <a:schemeClr val="bg1"/>
                </a:solidFill>
              </a:rPr>
              <a:t>AI services for English to sign language style format conversion.</a:t>
            </a:r>
          </a:p>
          <a:p>
            <a:pPr marL="863601" lvl="2" indent="-287867">
              <a:lnSpc>
                <a:spcPts val="2400"/>
              </a:lnSpc>
              <a:buFont typeface="Arial"/>
              <a:buChar char="⚬"/>
            </a:pPr>
            <a:r>
              <a:rPr lang="en-US" sz="20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Resources</a:t>
            </a: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: Basic computing setup with internet and </a:t>
            </a:r>
            <a:r>
              <a:rPr lang="en-US" sz="20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microphone </a:t>
            </a:r>
            <a:r>
              <a:rPr lang="en-IN" sz="2000" dirty="0">
                <a:solidFill>
                  <a:schemeClr val="bg1"/>
                </a:solidFill>
              </a:rPr>
              <a:t>and optionally GPU </a:t>
            </a:r>
            <a:r>
              <a:rPr lang="en-IN" sz="2000" dirty="0" smtClean="0">
                <a:solidFill>
                  <a:schemeClr val="bg1"/>
                </a:solidFill>
              </a:rPr>
              <a:t>access.</a:t>
            </a:r>
            <a:endParaRPr lang="en-US" sz="2000" dirty="0">
              <a:solidFill>
                <a:schemeClr val="bg1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370006" lvl="2" indent="-123335" algn="l">
              <a:lnSpc>
                <a:spcPts val="2400"/>
              </a:lnSpc>
            </a:pPr>
            <a:endParaRPr lang="en-US" sz="2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Expected impact or benefits of our solution</a:t>
            </a:r>
          </a:p>
          <a:p>
            <a:pPr algn="l">
              <a:lnSpc>
                <a:spcPts val="2860"/>
              </a:lnSpc>
            </a:pPr>
            <a:endParaRPr lang="en-US" sz="3413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863601" lvl="2" indent="-287867" algn="l">
              <a:lnSpc>
                <a:spcPts val="2860"/>
              </a:lnSpc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Improved accessibility for the deaf and mute community.</a:t>
            </a:r>
          </a:p>
          <a:p>
            <a:pPr marL="863601" lvl="2" indent="-287867" algn="l">
              <a:lnSpc>
                <a:spcPts val="2860"/>
              </a:lnSpc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Helps make mainstream content more inclusive.</a:t>
            </a:r>
          </a:p>
          <a:p>
            <a:pPr marL="863601" lvl="2" indent="-287867" algn="l">
              <a:lnSpc>
                <a:spcPts val="2860"/>
              </a:lnSpc>
              <a:buFont typeface="Arial"/>
              <a:buChar char="⚬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Promotes equal participation and social engagement.</a:t>
            </a:r>
          </a:p>
          <a:p>
            <a:pPr algn="l">
              <a:lnSpc>
                <a:spcPts val="4710"/>
              </a:lnSpc>
            </a:pPr>
            <a:endParaRPr lang="en-US" sz="2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289" y="-204745"/>
            <a:ext cx="8788631" cy="1581584"/>
            <a:chOff x="-13855" y="-387928"/>
            <a:chExt cx="11718175" cy="2108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13855" y="-387928"/>
              <a:ext cx="11704320" cy="18161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Timeline and Goals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6898" y="990600"/>
            <a:ext cx="8778240" cy="6206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Plan of action for the hackathon</a:t>
            </a:r>
          </a:p>
          <a:p>
            <a:pPr algn="l">
              <a:lnSpc>
                <a:spcPts val="2400"/>
              </a:lnSpc>
            </a:pPr>
            <a:endParaRPr lang="en-US" sz="3413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918137" lvl="3" indent="-229534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30-May-2025: Build basic UI and frontend template.</a:t>
            </a:r>
          </a:p>
          <a:p>
            <a:pPr marL="918137" lvl="3" indent="-229534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15-June-2025: Integrate backend API for speech-to-text and sign mapping.</a:t>
            </a:r>
          </a:p>
          <a:p>
            <a:pPr marL="917957" lvl="3" indent="-229489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12-July-2025: Finalize prototype, add 3D animation feature, refine UI/UX.</a:t>
            </a:r>
          </a:p>
          <a:p>
            <a:pPr algn="l">
              <a:lnSpc>
                <a:spcPts val="2400"/>
              </a:lnSpc>
            </a:pPr>
            <a:endParaRPr lang="en-US" sz="2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Key milestones and deliverables</a:t>
            </a:r>
          </a:p>
          <a:p>
            <a:pPr marL="918136" lvl="3" indent="-229534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 &amp; backend integration complete.</a:t>
            </a:r>
          </a:p>
          <a:p>
            <a:pPr marL="918136" lvl="3" indent="-229534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Working audio-to-sign video output.</a:t>
            </a:r>
          </a:p>
          <a:p>
            <a:pPr marL="917957" lvl="3" indent="-229489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Optional: 3D sign language model.</a:t>
            </a:r>
          </a:p>
          <a:p>
            <a:pPr marL="917957" lvl="3" indent="-229489" algn="l">
              <a:lnSpc>
                <a:spcPts val="2400"/>
              </a:lnSpc>
              <a:buFont typeface="Arial"/>
              <a:buChar char="￭"/>
            </a:pPr>
            <a:r>
              <a:rPr lang="en-US" sz="2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regional dialects (if possible).</a:t>
            </a:r>
          </a:p>
          <a:p>
            <a:pPr algn="l">
              <a:lnSpc>
                <a:spcPts val="2400"/>
              </a:lnSpc>
            </a:pPr>
            <a:endParaRPr lang="en-US" sz="2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Final objectives</a:t>
            </a:r>
          </a:p>
          <a:p>
            <a:pPr marL="425507" lvl="2" indent="-141836" algn="l">
              <a:lnSpc>
                <a:spcPts val="2760"/>
              </a:lnSpc>
            </a:pPr>
            <a:r>
              <a:rPr lang="en-US" sz="23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Deliver </a:t>
            </a:r>
            <a:r>
              <a:rPr lang="en-US" sz="23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 functional MVP that news and educational platforms can use to make spoken content accessible to the hearing-impaired.</a:t>
            </a:r>
          </a:p>
          <a:p>
            <a:pPr marL="370006" lvl="2" indent="-123335" algn="l">
              <a:lnSpc>
                <a:spcPts val="4710"/>
              </a:lnSpc>
            </a:pPr>
            <a:endParaRPr lang="en-US" sz="23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-119054"/>
            <a:ext cx="8778240" cy="1631201"/>
            <a:chOff x="0" y="-454084"/>
            <a:chExt cx="11704320" cy="21749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720850"/>
            </a:xfrm>
            <a:custGeom>
              <a:avLst/>
              <a:gdLst/>
              <a:ahLst/>
              <a:cxnLst/>
              <a:rect l="l" t="t" r="r" b="b"/>
              <a:pathLst>
                <a:path w="11704320" h="1720850">
                  <a:moveTo>
                    <a:pt x="0" y="0"/>
                  </a:moveTo>
                  <a:lnTo>
                    <a:pt x="11704320" y="0"/>
                  </a:lnTo>
                  <a:lnTo>
                    <a:pt x="11704320" y="1720850"/>
                  </a:lnTo>
                  <a:lnTo>
                    <a:pt x="0" y="1720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54084"/>
              <a:ext cx="11704320" cy="18161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7680" y="914400"/>
            <a:ext cx="8778240" cy="701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Summary of our idea and its importance</a:t>
            </a:r>
          </a:p>
          <a:p>
            <a:pPr marL="444007" lvl="2" indent="-148002" algn="l">
              <a:lnSpc>
                <a:spcPts val="2879"/>
              </a:lnSpc>
            </a:pPr>
            <a:endParaRPr lang="en-US" sz="3413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407007" lvl="2" indent="-135669" algn="l">
              <a:lnSpc>
                <a:spcPts val="2640"/>
              </a:lnSpc>
            </a:pPr>
            <a:r>
              <a:rPr lang="en-US" sz="2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</a:t>
            </a:r>
            <a:r>
              <a:rPr lang="en-US" sz="2200" dirty="0" err="1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SignBridge</a:t>
            </a:r>
            <a:r>
              <a:rPr lang="en-US" sz="2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enables real-time translation of speech into sign language, bridging a major gap in accessibility. It ensures that the hearing-impaired are not left behind in the information age.</a:t>
            </a:r>
          </a:p>
          <a:p>
            <a:pPr marL="444007" lvl="2" indent="-148002" algn="l">
              <a:lnSpc>
                <a:spcPts val="2879"/>
              </a:lnSpc>
            </a:pPr>
            <a:endParaRPr lang="en-US" sz="22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What do we aim to achieve?</a:t>
            </a:r>
          </a:p>
          <a:p>
            <a:pPr marL="407007" lvl="2" indent="-135669" algn="l">
              <a:lnSpc>
                <a:spcPts val="2640"/>
              </a:lnSpc>
            </a:pPr>
            <a:r>
              <a:rPr lang="en-US" sz="2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To </a:t>
            </a:r>
            <a:r>
              <a:rPr lang="en-US" sz="22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build a practical, scalable, and inclusive tool that allows the deaf and mute community to access spoken content in an understandable form.</a:t>
            </a:r>
          </a:p>
          <a:p>
            <a:pPr marL="444007" lvl="2" indent="-148002" algn="l">
              <a:lnSpc>
                <a:spcPts val="2879"/>
              </a:lnSpc>
            </a:pPr>
            <a:endParaRPr lang="en-US" sz="22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31414" lvl="2" indent="-210471" algn="l">
              <a:lnSpc>
                <a:spcPts val="4710"/>
              </a:lnSpc>
              <a:buFont typeface="Arial"/>
              <a:buChar char="⚬"/>
            </a:pPr>
            <a:r>
              <a: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Why should our idea be considered?</a:t>
            </a:r>
          </a:p>
          <a:p>
            <a:pPr marL="407007" lvl="2" indent="-135669" algn="l">
              <a:lnSpc>
                <a:spcPts val="2640"/>
              </a:lnSpc>
            </a:pPr>
            <a:r>
              <a:rPr lang="en-US" sz="2200" dirty="0" smtClean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 Our </a:t>
            </a:r>
            <a:r>
              <a:rPr lang="en-US" sz="22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solution is innovative, inclusive, and highly impactful. It addresses a real-world communication barrier with technology that’s both feasible and scalable. It promotes accessibility, equality, and human rights through a practical digital solution.</a:t>
            </a:r>
          </a:p>
          <a:p>
            <a:pPr marL="444007" lvl="2" indent="-148002" algn="l">
              <a:lnSpc>
                <a:spcPts val="4709"/>
              </a:lnSpc>
            </a:pPr>
            <a:endParaRPr lang="en-US" sz="22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444007" lvl="2" indent="-148002" algn="l">
              <a:lnSpc>
                <a:spcPts val="4709"/>
              </a:lnSpc>
            </a:pPr>
            <a:endParaRPr lang="en-US" sz="22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733</Words>
  <Application>Microsoft Office PowerPoint</Application>
  <PresentationFormat>Custom</PresentationFormat>
  <Paragraphs>141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Alfa Slab One</vt:lpstr>
      <vt:lpstr>Calibri (MS)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CodeVerse_Hackathon_Presentation_Template.pptx</dc:title>
  <cp:lastModifiedBy>Shreyansh Pande</cp:lastModifiedBy>
  <cp:revision>5</cp:revision>
  <dcterms:created xsi:type="dcterms:W3CDTF">2006-08-16T00:00:00Z</dcterms:created>
  <dcterms:modified xsi:type="dcterms:W3CDTF">2025-05-24T16:40:20Z</dcterms:modified>
  <dc:identifier>DAGn_4nE0WA</dc:identifier>
</cp:coreProperties>
</file>