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17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018516" y="499354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Fashion </a:t>
            </a:r>
            <a:r>
              <a:rPr lang="en-US" sz="6036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Recommendation System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6885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Discover the power of VGG16, a renowned convolutional neural network, in creating a sophisticated fashion recommendation system. This intelligent system can analyze visual style cues and suggest personalized clothing and accessory recommendations tailored to your unique preferences.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37674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786086" y="6360080"/>
            <a:ext cx="3015836" cy="1869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Amishu Negi(E23MCAG0091)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     Shreyanshi </a:t>
            </a:r>
            <a:r>
              <a:rPr 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Mukesh(E23MCAG0014)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593294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 to Fashion Recommendation Systems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59997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2537698" y="3641646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3676293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Personalized Suggestions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4503896"/>
            <a:ext cx="24409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Fashion recommendation systems leverage user data and preferences to provide tailored clothing and accessory recommendations.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733574" y="359997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0" name="Text 8"/>
          <p:cNvSpPr/>
          <p:nvPr/>
        </p:nvSpPr>
        <p:spPr>
          <a:xfrm>
            <a:off x="5893951" y="3641646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455688" y="3676293"/>
            <a:ext cx="24409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Enhanced Shopping Experience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455688" y="4851083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These systems streamline the shopping process, helping users discover new styles and items they're likely to love.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118759" y="359997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4" name="Text 12"/>
          <p:cNvSpPr/>
          <p:nvPr/>
        </p:nvSpPr>
        <p:spPr>
          <a:xfrm>
            <a:off x="9275802" y="3641646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840873" y="3676293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Improved Efficiency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840873" y="4503896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automating the product discovery process, recommendation systems save shoppers time and effort.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043113"/>
            <a:ext cx="83764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Overview of VGG16 Architecture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2929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Convolutional Layers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3862268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VGG16 features a deep stack of convolutional layers that extract visual features from images.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292912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Fully Connected Layers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4209455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network also includes several fully connected layers that aggregate the extracted features and produce the final output.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292912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Powerful Feature Extraction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209455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VGG16's architecture allows it to capture rich, hierarchical representations of visual data, making it highly effective for image-based tasks.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094065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Preprocessing and Image Encoding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301270" y="2927152"/>
            <a:ext cx="27742" cy="4208383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6" name="Shape 4"/>
          <p:cNvSpPr/>
          <p:nvPr/>
        </p:nvSpPr>
        <p:spPr>
          <a:xfrm>
            <a:off x="6287512" y="3336786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5"/>
          <p:cNvSpPr/>
          <p:nvPr/>
        </p:nvSpPr>
        <p:spPr>
          <a:xfrm>
            <a:off x="7065109" y="310074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8" name="Text 6"/>
          <p:cNvSpPr/>
          <p:nvPr/>
        </p:nvSpPr>
        <p:spPr>
          <a:xfrm>
            <a:off x="7254419" y="3142417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315533" y="314932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Image Resizing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348389" y="3629739"/>
            <a:ext cx="374463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 input images are resized to a common size to fit the VGG16 model's input requirements.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565053" y="4447639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09" y="421159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3" name="Text 11"/>
          <p:cNvSpPr/>
          <p:nvPr/>
        </p:nvSpPr>
        <p:spPr>
          <a:xfrm>
            <a:off x="7225486" y="4253270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8537138" y="426017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Pixel Normalization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537138" y="4740593"/>
            <a:ext cx="37447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pixel values of the images are normalized to a standard range to ensure consistent input for the model.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6287512" y="5554206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109" y="531816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8" name="Text 16"/>
          <p:cNvSpPr/>
          <p:nvPr/>
        </p:nvSpPr>
        <p:spPr>
          <a:xfrm>
            <a:off x="7222153" y="5359837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315533" y="53667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One-Hot Encoding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2348389" y="5847159"/>
            <a:ext cx="374463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Fashion item labels are converted to one-hot encoded vectors to represent the categorical information.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443395"/>
            <a:ext cx="82103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Feature Extraction using VGG16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582108"/>
            <a:ext cx="4855726" cy="1990963"/>
          </a:xfrm>
          <a:prstGeom prst="roundRect">
            <a:avLst>
              <a:gd name="adj" fmla="val 3348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28042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Pretrained VGG16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284696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fashion images are passed through the pre-trained VGG16 model to extract rich visual features.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82108"/>
            <a:ext cx="4855726" cy="1990963"/>
          </a:xfrm>
          <a:prstGeom prst="roundRect">
            <a:avLst>
              <a:gd name="adj" fmla="val 3348"/>
            </a:avLst>
          </a:prstGeom>
          <a:solidFill>
            <a:srgbClr val="363A4A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8042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Transfer Learning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84696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VGG16 model is fine-tuned on the fashion dataset, allowing it to learn domain-specific visual representations.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8389" y="4795242"/>
            <a:ext cx="4855726" cy="1990963"/>
          </a:xfrm>
          <a:prstGeom prst="roundRect">
            <a:avLst>
              <a:gd name="adj" fmla="val 3348"/>
            </a:avLst>
          </a:prstGeom>
          <a:solidFill>
            <a:srgbClr val="363A4A"/>
          </a:solidFill>
          <a:ln/>
        </p:spPr>
      </p:sp>
      <p:sp>
        <p:nvSpPr>
          <p:cNvPr id="12" name="Text 10"/>
          <p:cNvSpPr/>
          <p:nvPr/>
        </p:nvSpPr>
        <p:spPr>
          <a:xfrm>
            <a:off x="2570559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Feature Vectors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570559" y="5497830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output of the VGG16 model serves as a high-dimensional feature vector for each fashion item.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4855726" cy="1990963"/>
          </a:xfrm>
          <a:prstGeom prst="roundRect">
            <a:avLst>
              <a:gd name="adj" fmla="val 3348"/>
            </a:avLst>
          </a:prstGeom>
          <a:solidFill>
            <a:srgbClr val="363A4A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33347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Dimensionality Reduction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Principal Component Analysis (PCA) is used to reduce the dimensionality of the feature vectors.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Building the Recommendation Model</a:t>
            </a:r>
            <a:endParaRPr lang="en-US" sz="4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1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222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Similarity Calculation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59222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reduced feature vectors are used to calculate pairwise similarity scores between fashion items.</a:t>
            </a:r>
            <a:endParaRPr lang="en-US" sz="174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1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22288" y="4308634"/>
            <a:ext cx="3223022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Recommendation Engine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59222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similarity scores are then used to build a recommendation engine that can suggest visually similar items.</a:t>
            </a:r>
            <a:endParaRPr lang="en-US" sz="174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1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22288" y="6076355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Personalization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59222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preferences and purchase history are incorporated to provide personalized fashion recommendations.</a:t>
            </a:r>
            <a:endParaRPr lang="en-US" sz="17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58447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Evaluating the Recommendation System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3691533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4691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Accuracy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949547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Measuring the precision and recall of the recommendations to ensure they align with user preferences.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3691533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4691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Satisfaction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4949547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Gathering feedback from users to assess the overall quality and usefulness of the recommendations.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3691533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4691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Sales Metrics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4949547"/>
            <a:ext cx="308907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Tracking the impact of the recommendation system on sales and conversion rates.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680085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Deployment and Future Enhancements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70559" y="2654022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Scalable Infrastructure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062" y="2654022"/>
            <a:ext cx="4518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Ensuring the recommendation system can handle increasing user traffic and data volumes.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348389" y="3505676"/>
            <a:ext cx="9933503" cy="1347907"/>
          </a:xfrm>
          <a:prstGeom prst="rect">
            <a:avLst/>
          </a:prstGeom>
          <a:solidFill>
            <a:srgbClr val="363A4A"/>
          </a:solidFill>
          <a:ln/>
        </p:spPr>
      </p:sp>
      <p:sp>
        <p:nvSpPr>
          <p:cNvPr id="8" name="Text 6"/>
          <p:cNvSpPr/>
          <p:nvPr/>
        </p:nvSpPr>
        <p:spPr>
          <a:xfrm>
            <a:off x="2570559" y="3646527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Continuous Learning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062" y="3646527"/>
            <a:ext cx="4518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Updating the model with new fashion trends and user feedback to improve recommendations over time.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570559" y="4994434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Multimodal Integration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062" y="4994434"/>
            <a:ext cx="4518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Combining visual cues with other data sources, such as user behavior and natural language, to enhance recommendation accuracy.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348389" y="6201489"/>
            <a:ext cx="9933503" cy="1347907"/>
          </a:xfrm>
          <a:prstGeom prst="rect">
            <a:avLst/>
          </a:prstGeom>
          <a:solidFill>
            <a:srgbClr val="363A4A"/>
          </a:solidFill>
          <a:ln/>
        </p:spPr>
      </p:sp>
      <p:sp>
        <p:nvSpPr>
          <p:cNvPr id="13" name="Text 11"/>
          <p:cNvSpPr/>
          <p:nvPr/>
        </p:nvSpPr>
        <p:spPr>
          <a:xfrm>
            <a:off x="2570559" y="6342340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Ethical AI Practices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062" y="6342340"/>
            <a:ext cx="4518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Implementing responsible AI principles to ensure the system is fair, transparent, and respects user privacy.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533</Words>
  <Application>Microsoft Office PowerPoint</Application>
  <PresentationFormat>Custom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Shreyanshi  Mukesh</cp:lastModifiedBy>
  <cp:revision>5</cp:revision>
  <dcterms:created xsi:type="dcterms:W3CDTF">2024-04-20T14:58:18Z</dcterms:created>
  <dcterms:modified xsi:type="dcterms:W3CDTF">2024-04-24T17:25:04Z</dcterms:modified>
</cp:coreProperties>
</file>