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Century Schoolbook"/>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59CCB8-FC61-48F7-AE29-6D0207683A4B}">
  <a:tblStyle styleId="{8659CCB8-FC61-48F7-AE29-6D0207683A4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CenturySchoolbook-regular.fntdata"/><Relationship Id="rId14" Type="http://schemas.openxmlformats.org/officeDocument/2006/relationships/slide" Target="slides/slide8.xml"/><Relationship Id="rId17" Type="http://schemas.openxmlformats.org/officeDocument/2006/relationships/font" Target="fonts/CenturySchoolbook-italic.fntdata"/><Relationship Id="rId16" Type="http://schemas.openxmlformats.org/officeDocument/2006/relationships/font" Target="fonts/CenturySchoolbook-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CenturySchoolbook-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Clr>
                <a:schemeClr val="dk2"/>
              </a:buClr>
              <a:buSzPts val="2800"/>
              <a:buFont typeface="Century Schoolbook"/>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spcBef>
                <a:spcPts val="0"/>
              </a:spcBef>
              <a:spcAft>
                <a:spcPts val="0"/>
              </a:spcAft>
              <a:buSzPts val="1300"/>
              <a:buChar char="●"/>
              <a:defRPr/>
            </a:lvl1pPr>
            <a:lvl2pPr indent="-298450" lvl="1" marL="914400" algn="l">
              <a:spcBef>
                <a:spcPts val="1600"/>
              </a:spcBef>
              <a:spcAft>
                <a:spcPts val="0"/>
              </a:spcAft>
              <a:buSzPts val="1100"/>
              <a:buChar char="○"/>
              <a:defRPr/>
            </a:lvl2pPr>
            <a:lvl3pPr indent="-298450" lvl="2" marL="1371600" algn="l">
              <a:spcBef>
                <a:spcPts val="1600"/>
              </a:spcBef>
              <a:spcAft>
                <a:spcPts val="0"/>
              </a:spcAft>
              <a:buSzPts val="1100"/>
              <a:buChar char="■"/>
              <a:defRPr/>
            </a:lvl3pPr>
            <a:lvl4pPr indent="-298450" lvl="3" marL="1828800" algn="l">
              <a:spcBef>
                <a:spcPts val="1600"/>
              </a:spcBef>
              <a:spcAft>
                <a:spcPts val="0"/>
              </a:spcAft>
              <a:buSzPts val="1100"/>
              <a:buChar char="●"/>
              <a:defRPr/>
            </a:lvl4pPr>
            <a:lvl5pPr indent="-298450" lvl="4" marL="2286000" algn="l">
              <a:spcBef>
                <a:spcPts val="1600"/>
              </a:spcBef>
              <a:spcAft>
                <a:spcPts val="0"/>
              </a:spcAft>
              <a:buSzPts val="1100"/>
              <a:buChar char="○"/>
              <a:defRPr/>
            </a:lvl5pPr>
            <a:lvl6pPr indent="-298450" lvl="5" marL="2743200" algn="l">
              <a:spcBef>
                <a:spcPts val="1600"/>
              </a:spcBef>
              <a:spcAft>
                <a:spcPts val="0"/>
              </a:spcAft>
              <a:buSzPts val="1100"/>
              <a:buFont typeface="Century Schoolbook"/>
              <a:buChar char="■"/>
              <a:defRPr/>
            </a:lvl6pPr>
            <a:lvl7pPr indent="-298450" lvl="6" marL="3200400" algn="l">
              <a:spcBef>
                <a:spcPts val="1600"/>
              </a:spcBef>
              <a:spcAft>
                <a:spcPts val="0"/>
              </a:spcAft>
              <a:buSzPts val="1100"/>
              <a:buChar char="●"/>
              <a:defRPr/>
            </a:lvl7pPr>
            <a:lvl8pPr indent="-298450" lvl="7" marL="3657600" algn="l">
              <a:spcBef>
                <a:spcPts val="1600"/>
              </a:spcBef>
              <a:spcAft>
                <a:spcPts val="0"/>
              </a:spcAft>
              <a:buSzPts val="1100"/>
              <a:buFont typeface="Century Schoolbook"/>
              <a:buChar char="○"/>
              <a:defRPr/>
            </a:lvl8pPr>
            <a:lvl9pPr indent="-298450" lvl="8" marL="4114800" algn="l">
              <a:spcBef>
                <a:spcPts val="1600"/>
              </a:spcBef>
              <a:spcAft>
                <a:spcPts val="1600"/>
              </a:spcAft>
              <a:buSzPts val="1100"/>
              <a:buFont typeface="Century Schoolbook"/>
              <a:buChar char="■"/>
              <a:defRPr/>
            </a:lvl9pPr>
          </a:lstStyle>
          <a:p/>
        </p:txBody>
      </p:sp>
      <p:sp>
        <p:nvSpPr>
          <p:cNvPr id="20" name="Google Shape;20;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9" name="Shape 99"/>
        <p:cNvGrpSpPr/>
        <p:nvPr/>
      </p:nvGrpSpPr>
      <p:grpSpPr>
        <a:xfrm>
          <a:off x="0" y="0"/>
          <a:ext cx="0" cy="0"/>
          <a:chOff x="0" y="0"/>
          <a:chExt cx="0" cy="0"/>
        </a:xfrm>
      </p:grpSpPr>
      <p:cxnSp>
        <p:nvCxnSpPr>
          <p:cNvPr id="100" name="Google Shape;100;p11"/>
          <p:cNvCxnSpPr/>
          <p:nvPr/>
        </p:nvCxnSpPr>
        <p:spPr>
          <a:xfrm>
            <a:off x="8763000" y="0"/>
            <a:ext cx="0" cy="5143500"/>
          </a:xfrm>
          <a:prstGeom prst="straightConnector1">
            <a:avLst/>
          </a:prstGeom>
          <a:noFill/>
          <a:ln cap="flat" cmpd="sng" w="38100">
            <a:solidFill>
              <a:srgbClr val="BFE5AD">
                <a:alpha val="92941"/>
              </a:srgbClr>
            </a:solidFill>
            <a:prstDash val="solid"/>
            <a:round/>
            <a:headEnd len="sm" w="sm" type="none"/>
            <a:tailEnd len="sm" w="sm" type="none"/>
          </a:ln>
        </p:spPr>
      </p:cxnSp>
      <p:sp>
        <p:nvSpPr>
          <p:cNvPr id="101" name="Google Shape;101;p11"/>
          <p:cNvSpPr txBox="1"/>
          <p:nvPr>
            <p:ph type="title"/>
          </p:nvPr>
        </p:nvSpPr>
        <p:spPr>
          <a:xfrm rot="5400000">
            <a:off x="4160520" y="2343150"/>
            <a:ext cx="473202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1"/>
          <p:cNvSpPr txBox="1"/>
          <p:nvPr>
            <p:ph idx="1" type="body"/>
          </p:nvPr>
        </p:nvSpPr>
        <p:spPr>
          <a:xfrm>
            <a:off x="6812280" y="205740"/>
            <a:ext cx="1527048" cy="373761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03" name="Google Shape;103;p11"/>
          <p:cNvCxnSpPr/>
          <p:nvPr/>
        </p:nvCxnSpPr>
        <p:spPr>
          <a:xfrm>
            <a:off x="6248400" y="0"/>
            <a:ext cx="0" cy="5143500"/>
          </a:xfrm>
          <a:prstGeom prst="straightConnector1">
            <a:avLst/>
          </a:prstGeom>
          <a:noFill/>
          <a:ln cap="flat" cmpd="sng" w="38100">
            <a:solidFill>
              <a:srgbClr val="BFE5AD"/>
            </a:solidFill>
            <a:prstDash val="solid"/>
            <a:round/>
            <a:headEnd len="sm" w="sm" type="none"/>
            <a:tailEnd len="sm" w="sm" type="none"/>
          </a:ln>
        </p:spPr>
      </p:cxnSp>
      <p:cxnSp>
        <p:nvCxnSpPr>
          <p:cNvPr id="104" name="Google Shape;104;p11"/>
          <p:cNvCxnSpPr/>
          <p:nvPr/>
        </p:nvCxnSpPr>
        <p:spPr>
          <a:xfrm>
            <a:off x="6192296" y="0"/>
            <a:ext cx="0" cy="5143500"/>
          </a:xfrm>
          <a:prstGeom prst="straightConnector1">
            <a:avLst/>
          </a:prstGeom>
          <a:noFill/>
          <a:ln cap="flat" cmpd="sng" w="12700">
            <a:solidFill>
              <a:schemeClr val="accent1"/>
            </a:solidFill>
            <a:prstDash val="solid"/>
            <a:round/>
            <a:headEnd len="sm" w="sm" type="none"/>
            <a:tailEnd len="sm" w="sm" type="none"/>
          </a:ln>
        </p:spPr>
      </p:cxnSp>
      <p:cxnSp>
        <p:nvCxnSpPr>
          <p:cNvPr id="105" name="Google Shape;105;p11"/>
          <p:cNvCxnSpPr/>
          <p:nvPr/>
        </p:nvCxnSpPr>
        <p:spPr>
          <a:xfrm>
            <a:off x="8991600" y="0"/>
            <a:ext cx="0" cy="5143500"/>
          </a:xfrm>
          <a:prstGeom prst="straightConnector1">
            <a:avLst/>
          </a:prstGeom>
          <a:noFill/>
          <a:ln cap="flat" cmpd="sng" w="19050">
            <a:solidFill>
              <a:schemeClr val="accent1"/>
            </a:solidFill>
            <a:prstDash val="solid"/>
            <a:round/>
            <a:headEnd len="sm" w="sm" type="none"/>
            <a:tailEnd len="sm" w="sm" type="none"/>
          </a:ln>
        </p:spPr>
      </p:cxnSp>
      <p:sp>
        <p:nvSpPr>
          <p:cNvPr id="106" name="Google Shape;106;p11"/>
          <p:cNvSpPr/>
          <p:nvPr/>
        </p:nvSpPr>
        <p:spPr>
          <a:xfrm>
            <a:off x="8839200" y="0"/>
            <a:ext cx="304800" cy="5143500"/>
          </a:xfrm>
          <a:prstGeom prst="rect">
            <a:avLst/>
          </a:prstGeom>
          <a:solidFill>
            <a:srgbClr val="BFE5AD">
              <a:alpha val="8666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07" name="Google Shape;107;p11"/>
          <p:cNvCxnSpPr/>
          <p:nvPr/>
        </p:nvCxnSpPr>
        <p:spPr>
          <a:xfrm>
            <a:off x="8915400" y="0"/>
            <a:ext cx="0" cy="5143500"/>
          </a:xfrm>
          <a:prstGeom prst="straightConnector1">
            <a:avLst/>
          </a:prstGeom>
          <a:noFill/>
          <a:ln cap="flat" cmpd="sng" w="9525">
            <a:solidFill>
              <a:schemeClr val="accent1"/>
            </a:solidFill>
            <a:prstDash val="solid"/>
            <a:round/>
            <a:headEnd len="sm" w="sm" type="none"/>
            <a:tailEnd len="sm" w="sm" type="none"/>
          </a:ln>
        </p:spPr>
      </p:cxnSp>
      <p:sp>
        <p:nvSpPr>
          <p:cNvPr id="108" name="Google Shape;108;p11"/>
          <p:cNvSpPr/>
          <p:nvPr/>
        </p:nvSpPr>
        <p:spPr>
          <a:xfrm>
            <a:off x="8156448" y="4286250"/>
            <a:ext cx="548640" cy="4114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 name="Google Shape;109;p11"/>
          <p:cNvSpPr txBox="1"/>
          <p:nvPr>
            <p:ph idx="2" type="body"/>
          </p:nvPr>
        </p:nvSpPr>
        <p:spPr>
          <a:xfrm>
            <a:off x="304800" y="205740"/>
            <a:ext cx="5638800" cy="4745736"/>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0" name="Google Shape;110;p11"/>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1"/>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1"/>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3" name="Shape 113"/>
        <p:cNvGrpSpPr/>
        <p:nvPr/>
      </p:nvGrpSpPr>
      <p:grpSpPr>
        <a:xfrm>
          <a:off x="0" y="0"/>
          <a:ext cx="0" cy="0"/>
          <a:chOff x="0" y="0"/>
          <a:chExt cx="0" cy="0"/>
        </a:xfrm>
      </p:grpSpPr>
      <p:cxnSp>
        <p:nvCxnSpPr>
          <p:cNvPr id="114" name="Google Shape;114;p12"/>
          <p:cNvCxnSpPr/>
          <p:nvPr/>
        </p:nvCxnSpPr>
        <p:spPr>
          <a:xfrm>
            <a:off x="8763000" y="0"/>
            <a:ext cx="0" cy="5143500"/>
          </a:xfrm>
          <a:prstGeom prst="straightConnector1">
            <a:avLst/>
          </a:prstGeom>
          <a:noFill/>
          <a:ln cap="flat" cmpd="sng" w="38100">
            <a:solidFill>
              <a:srgbClr val="BFE5AD"/>
            </a:solidFill>
            <a:prstDash val="solid"/>
            <a:round/>
            <a:headEnd len="sm" w="sm" type="none"/>
            <a:tailEnd len="sm" w="sm" type="none"/>
          </a:ln>
        </p:spPr>
      </p:cxnSp>
      <p:sp>
        <p:nvSpPr>
          <p:cNvPr id="115" name="Google Shape;115;p12"/>
          <p:cNvSpPr/>
          <p:nvPr/>
        </p:nvSpPr>
        <p:spPr>
          <a:xfrm>
            <a:off x="8156448" y="4286250"/>
            <a:ext cx="548640" cy="4114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6" name="Google Shape;116;p12"/>
          <p:cNvSpPr txBox="1"/>
          <p:nvPr>
            <p:ph type="title"/>
          </p:nvPr>
        </p:nvSpPr>
        <p:spPr>
          <a:xfrm rot="5400000">
            <a:off x="4138803" y="2343150"/>
            <a:ext cx="473202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2"/>
          <p:cNvSpPr/>
          <p:nvPr>
            <p:ph idx="2" type="pic"/>
          </p:nvPr>
        </p:nvSpPr>
        <p:spPr>
          <a:xfrm>
            <a:off x="0" y="0"/>
            <a:ext cx="6172200" cy="5143500"/>
          </a:xfrm>
          <a:prstGeom prst="rect">
            <a:avLst/>
          </a:prstGeom>
          <a:solidFill>
            <a:schemeClr val="lt2"/>
          </a:solidFill>
          <a:ln>
            <a:noFill/>
          </a:ln>
        </p:spPr>
        <p:txBody>
          <a:bodyPr anchorCtr="0" anchor="t" bIns="45700" lIns="91425" spcFirstLastPara="1" rIns="91425" wrap="square" tIns="45700">
            <a:noAutofit/>
          </a:bodyPr>
          <a:lstStyle>
            <a:lvl1pPr lvl="0" marR="0" rtl="0" algn="l">
              <a:spcBef>
                <a:spcPts val="600"/>
              </a:spcBef>
              <a:spcAft>
                <a:spcPts val="0"/>
              </a:spcAft>
              <a:buClr>
                <a:schemeClr val="accent1"/>
              </a:buClr>
              <a:buSzPts val="2240"/>
              <a:buFont typeface="Noto Sans Symbols"/>
              <a:buNone/>
              <a:defRPr b="0" i="0" sz="3200" u="none" cap="none" strike="noStrike">
                <a:solidFill>
                  <a:schemeClr val="dk1"/>
                </a:solidFill>
                <a:latin typeface="Century Schoolbook"/>
                <a:ea typeface="Century Schoolbook"/>
                <a:cs typeface="Century Schoolbook"/>
                <a:sym typeface="Century Schoolbook"/>
              </a:defRPr>
            </a:lvl1pPr>
            <a:lvl2pPr lvl="1"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lvl="2" marR="0" rtl="0" algn="l">
              <a:spcBef>
                <a:spcPts val="360"/>
              </a:spcBef>
              <a:spcAft>
                <a:spcPts val="0"/>
              </a:spcAft>
              <a:buClr>
                <a:srgbClr val="6FB733"/>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360"/>
              </a:spcBef>
              <a:spcAft>
                <a:spcPts val="0"/>
              </a:spcAft>
              <a:buClr>
                <a:srgbClr val="BFE5AD"/>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320"/>
              </a:spcBef>
              <a:spcAft>
                <a:spcPts val="0"/>
              </a:spcAft>
              <a:buClr>
                <a:srgbClr val="F3A9BD"/>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lvl="5"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lvl="6" marR="0" rtl="0" algn="l">
              <a:spcBef>
                <a:spcPts val="280"/>
              </a:spcBef>
              <a:spcAft>
                <a:spcPts val="0"/>
              </a:spcAft>
              <a:buClr>
                <a:srgbClr val="BFE5AD"/>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lvl="7"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lvl="8" marR="0" rtl="0" algn="l">
              <a:spcBef>
                <a:spcPts val="280"/>
              </a:spcBef>
              <a:spcAft>
                <a:spcPts val="0"/>
              </a:spcAft>
              <a:buClr>
                <a:srgbClr val="6FB733"/>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18" name="Google Shape;118;p12"/>
          <p:cNvSpPr txBox="1"/>
          <p:nvPr>
            <p:ph idx="1" type="body"/>
          </p:nvPr>
        </p:nvSpPr>
        <p:spPr>
          <a:xfrm>
            <a:off x="6765798" y="198596"/>
            <a:ext cx="1524000" cy="3717036"/>
          </a:xfrm>
          <a:prstGeom prst="rect">
            <a:avLst/>
          </a:prstGeom>
          <a:noFill/>
          <a:ln>
            <a:noFill/>
          </a:ln>
        </p:spPr>
        <p:txBody>
          <a:bodyPr anchorCtr="0" anchor="t" bIns="45700" lIns="91425" spcFirstLastPara="1" rIns="91425" wrap="square" tIns="45700">
            <a:no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9" name="Google Shape;119;p12"/>
          <p:cNvCxnSpPr/>
          <p:nvPr/>
        </p:nvCxnSpPr>
        <p:spPr>
          <a:xfrm>
            <a:off x="8991600" y="0"/>
            <a:ext cx="0" cy="5143500"/>
          </a:xfrm>
          <a:prstGeom prst="straightConnector1">
            <a:avLst/>
          </a:prstGeom>
          <a:noFill/>
          <a:ln cap="flat" cmpd="sng" w="9525">
            <a:solidFill>
              <a:schemeClr val="dk1"/>
            </a:solidFill>
            <a:prstDash val="solid"/>
            <a:round/>
            <a:headEnd len="sm" w="sm" type="none"/>
            <a:tailEnd len="sm" w="sm" type="none"/>
          </a:ln>
        </p:spPr>
      </p:cxnSp>
      <p:sp>
        <p:nvSpPr>
          <p:cNvPr id="120" name="Google Shape;120;p12"/>
          <p:cNvSpPr/>
          <p:nvPr/>
        </p:nvSpPr>
        <p:spPr>
          <a:xfrm>
            <a:off x="8839200" y="0"/>
            <a:ext cx="304800" cy="5143500"/>
          </a:xfrm>
          <a:prstGeom prst="rect">
            <a:avLst/>
          </a:prstGeom>
          <a:solidFill>
            <a:srgbClr val="BFE5A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21" name="Google Shape;121;p12"/>
          <p:cNvCxnSpPr/>
          <p:nvPr/>
        </p:nvCxnSpPr>
        <p:spPr>
          <a:xfrm>
            <a:off x="8915400" y="0"/>
            <a:ext cx="0" cy="5143500"/>
          </a:xfrm>
          <a:prstGeom prst="straightConnector1">
            <a:avLst/>
          </a:prstGeom>
          <a:noFill/>
          <a:ln cap="flat" cmpd="sng" w="9525">
            <a:solidFill>
              <a:schemeClr val="accent1"/>
            </a:solidFill>
            <a:prstDash val="solid"/>
            <a:round/>
            <a:headEnd len="sm" w="sm" type="none"/>
            <a:tailEnd len="sm" w="sm" type="none"/>
          </a:ln>
        </p:spPr>
      </p:cxnSp>
      <p:cxnSp>
        <p:nvCxnSpPr>
          <p:cNvPr id="122" name="Google Shape;122;p12"/>
          <p:cNvCxnSpPr/>
          <p:nvPr/>
        </p:nvCxnSpPr>
        <p:spPr>
          <a:xfrm>
            <a:off x="6248400" y="0"/>
            <a:ext cx="0" cy="5143500"/>
          </a:xfrm>
          <a:prstGeom prst="straightConnector1">
            <a:avLst/>
          </a:prstGeom>
          <a:noFill/>
          <a:ln cap="flat" cmpd="sng" w="38100">
            <a:solidFill>
              <a:srgbClr val="BFE5AD"/>
            </a:solidFill>
            <a:prstDash val="solid"/>
            <a:round/>
            <a:headEnd len="sm" w="sm" type="none"/>
            <a:tailEnd len="sm" w="sm" type="none"/>
          </a:ln>
        </p:spPr>
      </p:cxnSp>
      <p:cxnSp>
        <p:nvCxnSpPr>
          <p:cNvPr id="123" name="Google Shape;123;p12"/>
          <p:cNvCxnSpPr/>
          <p:nvPr/>
        </p:nvCxnSpPr>
        <p:spPr>
          <a:xfrm>
            <a:off x="6192296" y="0"/>
            <a:ext cx="0" cy="5143500"/>
          </a:xfrm>
          <a:prstGeom prst="straightConnector1">
            <a:avLst/>
          </a:prstGeom>
          <a:noFill/>
          <a:ln cap="flat" cmpd="sng" w="12700">
            <a:solidFill>
              <a:schemeClr val="accent1"/>
            </a:solidFill>
            <a:prstDash val="solid"/>
            <a:round/>
            <a:headEnd len="sm" w="sm" type="none"/>
            <a:tailEnd len="sm" w="sm" type="none"/>
          </a:ln>
        </p:spPr>
      </p:cxnSp>
      <p:sp>
        <p:nvSpPr>
          <p:cNvPr id="124" name="Google Shape;124;p12"/>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2"/>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12"/>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3"/>
          <p:cNvSpPr txBox="1"/>
          <p:nvPr>
            <p:ph type="title"/>
          </p:nvPr>
        </p:nvSpPr>
        <p:spPr>
          <a:xfrm>
            <a:off x="457200" y="205979"/>
            <a:ext cx="7467600" cy="857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3"/>
          <p:cNvSpPr txBox="1"/>
          <p:nvPr>
            <p:ph idx="1" type="body"/>
          </p:nvPr>
        </p:nvSpPr>
        <p:spPr>
          <a:xfrm rot="5400000">
            <a:off x="2363343" y="-705993"/>
            <a:ext cx="3655314" cy="74676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0" name="Google Shape;130;p13"/>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3"/>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3"/>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4"/>
          <p:cNvSpPr txBox="1"/>
          <p:nvPr>
            <p:ph type="title"/>
          </p:nvPr>
        </p:nvSpPr>
        <p:spPr>
          <a:xfrm rot="5400000">
            <a:off x="5273278" y="1562102"/>
            <a:ext cx="4388644" cy="1676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4"/>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6" name="Google Shape;136;p14"/>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4"/>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4"/>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5" name="Shape 25"/>
        <p:cNvGrpSpPr/>
        <p:nvPr/>
      </p:nvGrpSpPr>
      <p:grpSpPr>
        <a:xfrm>
          <a:off x="0" y="0"/>
          <a:ext cx="0" cy="0"/>
          <a:chOff x="0" y="0"/>
          <a:chExt cx="0" cy="0"/>
        </a:xfrm>
      </p:grpSpPr>
      <p:sp>
        <p:nvSpPr>
          <p:cNvPr id="26" name="Google Shape;26;p4"/>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8" name="Shape 28"/>
        <p:cNvGrpSpPr/>
        <p:nvPr/>
      </p:nvGrpSpPr>
      <p:grpSpPr>
        <a:xfrm>
          <a:off x="0" y="0"/>
          <a:ext cx="0" cy="0"/>
          <a:chOff x="0" y="0"/>
          <a:chExt cx="0" cy="0"/>
        </a:xfrm>
      </p:grpSpPr>
      <p:sp>
        <p:nvSpPr>
          <p:cNvPr id="29" name="Google Shape;29;p5"/>
          <p:cNvSpPr txBox="1"/>
          <p:nvPr>
            <p:ph type="ctrTitle"/>
          </p:nvPr>
        </p:nvSpPr>
        <p:spPr>
          <a:xfrm>
            <a:off x="2286000" y="2343150"/>
            <a:ext cx="6172200" cy="14207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subTitle"/>
          </p:nvPr>
        </p:nvSpPr>
        <p:spPr>
          <a:xfrm>
            <a:off x="2286000" y="3752492"/>
            <a:ext cx="6172200" cy="102870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1" name="Google Shape;31;p5"/>
          <p:cNvSpPr txBox="1"/>
          <p:nvPr>
            <p:ph idx="10" type="dt"/>
          </p:nvPr>
        </p:nvSpPr>
        <p:spPr>
          <a:xfrm rot="5400000">
            <a:off x="8050371" y="832948"/>
            <a:ext cx="17145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1" type="ftr"/>
          </p:nvPr>
        </p:nvSpPr>
        <p:spPr>
          <a:xfrm rot="5400000">
            <a:off x="7534469" y="3088246"/>
            <a:ext cx="2743200"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p:nvPr/>
        </p:nvSpPr>
        <p:spPr>
          <a:xfrm>
            <a:off x="381000" y="0"/>
            <a:ext cx="609600" cy="5143500"/>
          </a:xfrm>
          <a:prstGeom prst="rect">
            <a:avLst/>
          </a:prstGeom>
          <a:solidFill>
            <a:srgbClr val="BFE5AD">
              <a:alpha val="5372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 name="Google Shape;34;p5"/>
          <p:cNvSpPr/>
          <p:nvPr/>
        </p:nvSpPr>
        <p:spPr>
          <a:xfrm>
            <a:off x="276336" y="0"/>
            <a:ext cx="104664" cy="5143500"/>
          </a:xfrm>
          <a:prstGeom prst="rect">
            <a:avLst/>
          </a:prstGeom>
          <a:solidFill>
            <a:srgbClr val="D7EECD">
              <a:alpha val="3568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 name="Google Shape;35;p5"/>
          <p:cNvSpPr/>
          <p:nvPr/>
        </p:nvSpPr>
        <p:spPr>
          <a:xfrm>
            <a:off x="990600" y="0"/>
            <a:ext cx="181872" cy="5143500"/>
          </a:xfrm>
          <a:prstGeom prst="rect">
            <a:avLst/>
          </a:prstGeom>
          <a:solidFill>
            <a:srgbClr val="D7EECD">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 name="Google Shape;36;p5"/>
          <p:cNvSpPr/>
          <p:nvPr/>
        </p:nvSpPr>
        <p:spPr>
          <a:xfrm>
            <a:off x="1141320" y="0"/>
            <a:ext cx="230280" cy="5143500"/>
          </a:xfrm>
          <a:prstGeom prst="rect">
            <a:avLst/>
          </a:prstGeom>
          <a:solidFill>
            <a:srgbClr val="ECF7E7">
              <a:alpha val="709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37" name="Google Shape;37;p5"/>
          <p:cNvCxnSpPr/>
          <p:nvPr/>
        </p:nvCxnSpPr>
        <p:spPr>
          <a:xfrm>
            <a:off x="106344" y="0"/>
            <a:ext cx="0" cy="5143500"/>
          </a:xfrm>
          <a:prstGeom prst="straightConnector1">
            <a:avLst/>
          </a:prstGeom>
          <a:noFill/>
          <a:ln cap="flat" cmpd="sng" w="57150">
            <a:solidFill>
              <a:srgbClr val="BFE5AD">
                <a:alpha val="72941"/>
              </a:srgbClr>
            </a:solidFill>
            <a:prstDash val="solid"/>
            <a:round/>
            <a:headEnd len="sm" w="sm" type="none"/>
            <a:tailEnd len="sm" w="sm" type="none"/>
          </a:ln>
        </p:spPr>
      </p:cxnSp>
      <p:cxnSp>
        <p:nvCxnSpPr>
          <p:cNvPr id="38" name="Google Shape;38;p5"/>
          <p:cNvCxnSpPr/>
          <p:nvPr/>
        </p:nvCxnSpPr>
        <p:spPr>
          <a:xfrm>
            <a:off x="914400" y="0"/>
            <a:ext cx="0" cy="5143500"/>
          </a:xfrm>
          <a:prstGeom prst="straightConnector1">
            <a:avLst/>
          </a:prstGeom>
          <a:noFill/>
          <a:ln cap="flat" cmpd="sng" w="57150">
            <a:solidFill>
              <a:srgbClr val="ECF7E7">
                <a:alpha val="82745"/>
              </a:srgbClr>
            </a:solidFill>
            <a:prstDash val="solid"/>
            <a:round/>
            <a:headEnd len="sm" w="sm" type="none"/>
            <a:tailEnd len="sm" w="sm" type="none"/>
          </a:ln>
        </p:spPr>
      </p:cxnSp>
      <p:cxnSp>
        <p:nvCxnSpPr>
          <p:cNvPr id="39" name="Google Shape;39;p5"/>
          <p:cNvCxnSpPr/>
          <p:nvPr/>
        </p:nvCxnSpPr>
        <p:spPr>
          <a:xfrm>
            <a:off x="854112" y="0"/>
            <a:ext cx="0" cy="5143500"/>
          </a:xfrm>
          <a:prstGeom prst="straightConnector1">
            <a:avLst/>
          </a:prstGeom>
          <a:noFill/>
          <a:ln cap="flat" cmpd="sng" w="57150">
            <a:solidFill>
              <a:srgbClr val="BFE5AD"/>
            </a:solidFill>
            <a:prstDash val="solid"/>
            <a:round/>
            <a:headEnd len="sm" w="sm" type="none"/>
            <a:tailEnd len="sm" w="sm" type="none"/>
          </a:ln>
        </p:spPr>
      </p:cxnSp>
      <p:cxnSp>
        <p:nvCxnSpPr>
          <p:cNvPr id="40" name="Google Shape;40;p5"/>
          <p:cNvCxnSpPr/>
          <p:nvPr/>
        </p:nvCxnSpPr>
        <p:spPr>
          <a:xfrm>
            <a:off x="1726640" y="0"/>
            <a:ext cx="0" cy="5143500"/>
          </a:xfrm>
          <a:prstGeom prst="straightConnector1">
            <a:avLst/>
          </a:prstGeom>
          <a:noFill/>
          <a:ln cap="flat" cmpd="sng" w="28575">
            <a:solidFill>
              <a:srgbClr val="BFE5AD">
                <a:alpha val="81960"/>
              </a:srgbClr>
            </a:solidFill>
            <a:prstDash val="solid"/>
            <a:round/>
            <a:headEnd len="sm" w="sm" type="none"/>
            <a:tailEnd len="sm" w="sm" type="none"/>
          </a:ln>
        </p:spPr>
      </p:cxnSp>
      <p:cxnSp>
        <p:nvCxnSpPr>
          <p:cNvPr id="41" name="Google Shape;41;p5"/>
          <p:cNvCxnSpPr/>
          <p:nvPr/>
        </p:nvCxnSpPr>
        <p:spPr>
          <a:xfrm>
            <a:off x="1066800" y="0"/>
            <a:ext cx="0" cy="5143500"/>
          </a:xfrm>
          <a:prstGeom prst="straightConnector1">
            <a:avLst/>
          </a:prstGeom>
          <a:noFill/>
          <a:ln cap="flat" cmpd="sng" w="9525">
            <a:solidFill>
              <a:srgbClr val="BFE5AD"/>
            </a:solidFill>
            <a:prstDash val="solid"/>
            <a:round/>
            <a:headEnd len="sm" w="sm" type="none"/>
            <a:tailEnd len="sm" w="sm" type="none"/>
          </a:ln>
        </p:spPr>
      </p:cxnSp>
      <p:cxnSp>
        <p:nvCxnSpPr>
          <p:cNvPr id="42" name="Google Shape;42;p5"/>
          <p:cNvCxnSpPr/>
          <p:nvPr/>
        </p:nvCxnSpPr>
        <p:spPr>
          <a:xfrm>
            <a:off x="9113856" y="0"/>
            <a:ext cx="0" cy="5143500"/>
          </a:xfrm>
          <a:prstGeom prst="straightConnector1">
            <a:avLst/>
          </a:prstGeom>
          <a:noFill/>
          <a:ln cap="flat" cmpd="thickThin" w="57150">
            <a:solidFill>
              <a:srgbClr val="BFE5AD"/>
            </a:solidFill>
            <a:prstDash val="solid"/>
            <a:round/>
            <a:headEnd len="sm" w="sm" type="none"/>
            <a:tailEnd len="sm" w="sm" type="none"/>
          </a:ln>
        </p:spPr>
      </p:cxnSp>
      <p:sp>
        <p:nvSpPr>
          <p:cNvPr id="43" name="Google Shape;43;p5"/>
          <p:cNvSpPr/>
          <p:nvPr/>
        </p:nvSpPr>
        <p:spPr>
          <a:xfrm>
            <a:off x="1219200" y="0"/>
            <a:ext cx="76200" cy="5143500"/>
          </a:xfrm>
          <a:prstGeom prst="rect">
            <a:avLst/>
          </a:prstGeom>
          <a:solidFill>
            <a:srgbClr val="BFE5AD">
              <a:alpha val="509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4" name="Google Shape;44;p5"/>
          <p:cNvSpPr/>
          <p:nvPr/>
        </p:nvSpPr>
        <p:spPr>
          <a:xfrm>
            <a:off x="609600" y="2571750"/>
            <a:ext cx="1295400" cy="9715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 name="Google Shape;45;p5"/>
          <p:cNvSpPr/>
          <p:nvPr/>
        </p:nvSpPr>
        <p:spPr>
          <a:xfrm>
            <a:off x="1309632" y="3650064"/>
            <a:ext cx="641424" cy="48106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 name="Google Shape;46;p5"/>
          <p:cNvSpPr/>
          <p:nvPr/>
        </p:nvSpPr>
        <p:spPr>
          <a:xfrm>
            <a:off x="1091080" y="4125474"/>
            <a:ext cx="137160" cy="10287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 name="Google Shape;47;p5"/>
          <p:cNvSpPr/>
          <p:nvPr/>
        </p:nvSpPr>
        <p:spPr>
          <a:xfrm>
            <a:off x="1664208" y="4341114"/>
            <a:ext cx="274320" cy="2057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8" name="Google Shape;48;p5"/>
          <p:cNvSpPr/>
          <p:nvPr/>
        </p:nvSpPr>
        <p:spPr>
          <a:xfrm>
            <a:off x="1905000" y="3371850"/>
            <a:ext cx="36576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 name="Google Shape;49;p5"/>
          <p:cNvSpPr txBox="1"/>
          <p:nvPr>
            <p:ph idx="12" type="sldNum"/>
          </p:nvPr>
        </p:nvSpPr>
        <p:spPr>
          <a:xfrm>
            <a:off x="1325544" y="3696527"/>
            <a:ext cx="609600" cy="388143"/>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6"/>
          <p:cNvSpPr txBox="1"/>
          <p:nvPr>
            <p:ph type="title"/>
          </p:nvPr>
        </p:nvSpPr>
        <p:spPr>
          <a:xfrm>
            <a:off x="457200" y="205979"/>
            <a:ext cx="7467600" cy="857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 type="body"/>
          </p:nvPr>
        </p:nvSpPr>
        <p:spPr>
          <a:xfrm>
            <a:off x="457200" y="1200150"/>
            <a:ext cx="7467600" cy="3655314"/>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3" name="Google Shape;53;p6"/>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6"/>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56" name="Shape 56"/>
        <p:cNvGrpSpPr/>
        <p:nvPr/>
      </p:nvGrpSpPr>
      <p:grpSpPr>
        <a:xfrm>
          <a:off x="0" y="0"/>
          <a:ext cx="0" cy="0"/>
          <a:chOff x="0" y="0"/>
          <a:chExt cx="0" cy="0"/>
        </a:xfrm>
      </p:grpSpPr>
      <p:sp>
        <p:nvSpPr>
          <p:cNvPr id="57" name="Google Shape;57;p7"/>
          <p:cNvSpPr txBox="1"/>
          <p:nvPr>
            <p:ph type="title"/>
          </p:nvPr>
        </p:nvSpPr>
        <p:spPr>
          <a:xfrm>
            <a:off x="2286000" y="2171700"/>
            <a:ext cx="6172200" cy="154019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 type="body"/>
          </p:nvPr>
        </p:nvSpPr>
        <p:spPr>
          <a:xfrm>
            <a:off x="2286000" y="3757613"/>
            <a:ext cx="6172200" cy="10287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7"/>
          <p:cNvSpPr txBox="1"/>
          <p:nvPr>
            <p:ph idx="10" type="dt"/>
          </p:nvPr>
        </p:nvSpPr>
        <p:spPr>
          <a:xfrm rot="5400000">
            <a:off x="8049006" y="830199"/>
            <a:ext cx="17145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1" type="ftr"/>
          </p:nvPr>
        </p:nvSpPr>
        <p:spPr>
          <a:xfrm rot="5400000">
            <a:off x="7534656" y="3086100"/>
            <a:ext cx="2743200"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
          <p:cNvSpPr/>
          <p:nvPr/>
        </p:nvSpPr>
        <p:spPr>
          <a:xfrm>
            <a:off x="381000" y="0"/>
            <a:ext cx="609600" cy="5143500"/>
          </a:xfrm>
          <a:prstGeom prst="rect">
            <a:avLst/>
          </a:prstGeom>
          <a:solidFill>
            <a:srgbClr val="BFE5AD">
              <a:alpha val="5372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 name="Google Shape;62;p7"/>
          <p:cNvSpPr/>
          <p:nvPr/>
        </p:nvSpPr>
        <p:spPr>
          <a:xfrm>
            <a:off x="276336" y="0"/>
            <a:ext cx="104664" cy="5143500"/>
          </a:xfrm>
          <a:prstGeom prst="rect">
            <a:avLst/>
          </a:prstGeom>
          <a:solidFill>
            <a:srgbClr val="D7EECD">
              <a:alpha val="3568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 name="Google Shape;63;p7"/>
          <p:cNvSpPr/>
          <p:nvPr/>
        </p:nvSpPr>
        <p:spPr>
          <a:xfrm>
            <a:off x="990600" y="0"/>
            <a:ext cx="181872" cy="5143500"/>
          </a:xfrm>
          <a:prstGeom prst="rect">
            <a:avLst/>
          </a:prstGeom>
          <a:solidFill>
            <a:srgbClr val="D7EECD">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 name="Google Shape;64;p7"/>
          <p:cNvSpPr/>
          <p:nvPr/>
        </p:nvSpPr>
        <p:spPr>
          <a:xfrm>
            <a:off x="1141320" y="0"/>
            <a:ext cx="230280" cy="5143500"/>
          </a:xfrm>
          <a:prstGeom prst="rect">
            <a:avLst/>
          </a:prstGeom>
          <a:solidFill>
            <a:srgbClr val="ECF7E7">
              <a:alpha val="709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65" name="Google Shape;65;p7"/>
          <p:cNvCxnSpPr/>
          <p:nvPr/>
        </p:nvCxnSpPr>
        <p:spPr>
          <a:xfrm>
            <a:off x="106344" y="0"/>
            <a:ext cx="0" cy="5143500"/>
          </a:xfrm>
          <a:prstGeom prst="straightConnector1">
            <a:avLst/>
          </a:prstGeom>
          <a:noFill/>
          <a:ln cap="flat" cmpd="sng" w="57150">
            <a:solidFill>
              <a:srgbClr val="BFE5AD">
                <a:alpha val="72941"/>
              </a:srgbClr>
            </a:solidFill>
            <a:prstDash val="solid"/>
            <a:round/>
            <a:headEnd len="sm" w="sm" type="none"/>
            <a:tailEnd len="sm" w="sm" type="none"/>
          </a:ln>
        </p:spPr>
      </p:cxnSp>
      <p:cxnSp>
        <p:nvCxnSpPr>
          <p:cNvPr id="66" name="Google Shape;66;p7"/>
          <p:cNvCxnSpPr/>
          <p:nvPr/>
        </p:nvCxnSpPr>
        <p:spPr>
          <a:xfrm>
            <a:off x="914400" y="0"/>
            <a:ext cx="0" cy="5143500"/>
          </a:xfrm>
          <a:prstGeom prst="straightConnector1">
            <a:avLst/>
          </a:prstGeom>
          <a:noFill/>
          <a:ln cap="flat" cmpd="sng" w="57150">
            <a:solidFill>
              <a:srgbClr val="ECF7E7">
                <a:alpha val="82745"/>
              </a:srgbClr>
            </a:solidFill>
            <a:prstDash val="solid"/>
            <a:round/>
            <a:headEnd len="sm" w="sm" type="none"/>
            <a:tailEnd len="sm" w="sm" type="none"/>
          </a:ln>
        </p:spPr>
      </p:cxnSp>
      <p:cxnSp>
        <p:nvCxnSpPr>
          <p:cNvPr id="67" name="Google Shape;67;p7"/>
          <p:cNvCxnSpPr/>
          <p:nvPr/>
        </p:nvCxnSpPr>
        <p:spPr>
          <a:xfrm>
            <a:off x="854112" y="0"/>
            <a:ext cx="0" cy="5143500"/>
          </a:xfrm>
          <a:prstGeom prst="straightConnector1">
            <a:avLst/>
          </a:prstGeom>
          <a:noFill/>
          <a:ln cap="flat" cmpd="sng" w="57150">
            <a:solidFill>
              <a:srgbClr val="BFE5AD"/>
            </a:solidFill>
            <a:prstDash val="solid"/>
            <a:round/>
            <a:headEnd len="sm" w="sm" type="none"/>
            <a:tailEnd len="sm" w="sm" type="none"/>
          </a:ln>
        </p:spPr>
      </p:cxnSp>
      <p:cxnSp>
        <p:nvCxnSpPr>
          <p:cNvPr id="68" name="Google Shape;68;p7"/>
          <p:cNvCxnSpPr/>
          <p:nvPr/>
        </p:nvCxnSpPr>
        <p:spPr>
          <a:xfrm>
            <a:off x="1726640" y="0"/>
            <a:ext cx="0" cy="5143500"/>
          </a:xfrm>
          <a:prstGeom prst="straightConnector1">
            <a:avLst/>
          </a:prstGeom>
          <a:noFill/>
          <a:ln cap="flat" cmpd="sng" w="28575">
            <a:solidFill>
              <a:srgbClr val="BFE5AD">
                <a:alpha val="81960"/>
              </a:srgbClr>
            </a:solidFill>
            <a:prstDash val="solid"/>
            <a:round/>
            <a:headEnd len="sm" w="sm" type="none"/>
            <a:tailEnd len="sm" w="sm" type="none"/>
          </a:ln>
        </p:spPr>
      </p:cxnSp>
      <p:cxnSp>
        <p:nvCxnSpPr>
          <p:cNvPr id="69" name="Google Shape;69;p7"/>
          <p:cNvCxnSpPr/>
          <p:nvPr/>
        </p:nvCxnSpPr>
        <p:spPr>
          <a:xfrm>
            <a:off x="1066800" y="0"/>
            <a:ext cx="0" cy="5143500"/>
          </a:xfrm>
          <a:prstGeom prst="straightConnector1">
            <a:avLst/>
          </a:prstGeom>
          <a:noFill/>
          <a:ln cap="flat" cmpd="sng" w="9525">
            <a:solidFill>
              <a:srgbClr val="BFE5AD"/>
            </a:solidFill>
            <a:prstDash val="solid"/>
            <a:round/>
            <a:headEnd len="sm" w="sm" type="none"/>
            <a:tailEnd len="sm" w="sm" type="none"/>
          </a:ln>
        </p:spPr>
      </p:cxnSp>
      <p:sp>
        <p:nvSpPr>
          <p:cNvPr id="70" name="Google Shape;70;p7"/>
          <p:cNvSpPr/>
          <p:nvPr/>
        </p:nvSpPr>
        <p:spPr>
          <a:xfrm>
            <a:off x="1219200" y="0"/>
            <a:ext cx="76200" cy="5143500"/>
          </a:xfrm>
          <a:prstGeom prst="rect">
            <a:avLst/>
          </a:prstGeom>
          <a:solidFill>
            <a:srgbClr val="BFE5AD">
              <a:alpha val="509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 name="Google Shape;71;p7"/>
          <p:cNvSpPr/>
          <p:nvPr/>
        </p:nvSpPr>
        <p:spPr>
          <a:xfrm>
            <a:off x="609600" y="2571750"/>
            <a:ext cx="1295400" cy="9715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 name="Google Shape;72;p7"/>
          <p:cNvSpPr/>
          <p:nvPr/>
        </p:nvSpPr>
        <p:spPr>
          <a:xfrm>
            <a:off x="1324704" y="3650064"/>
            <a:ext cx="641424" cy="48106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 name="Google Shape;73;p7"/>
          <p:cNvSpPr/>
          <p:nvPr/>
        </p:nvSpPr>
        <p:spPr>
          <a:xfrm>
            <a:off x="1091080" y="4125474"/>
            <a:ext cx="137160" cy="10287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 name="Google Shape;74;p7"/>
          <p:cNvSpPr/>
          <p:nvPr/>
        </p:nvSpPr>
        <p:spPr>
          <a:xfrm>
            <a:off x="1664208" y="4343400"/>
            <a:ext cx="274320" cy="2057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5" name="Google Shape;75;p7"/>
          <p:cNvSpPr/>
          <p:nvPr/>
        </p:nvSpPr>
        <p:spPr>
          <a:xfrm>
            <a:off x="1879040" y="3359916"/>
            <a:ext cx="36576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76" name="Google Shape;76;p7"/>
          <p:cNvCxnSpPr/>
          <p:nvPr/>
        </p:nvCxnSpPr>
        <p:spPr>
          <a:xfrm>
            <a:off x="9097944" y="0"/>
            <a:ext cx="0" cy="5143500"/>
          </a:xfrm>
          <a:prstGeom prst="straightConnector1">
            <a:avLst/>
          </a:prstGeom>
          <a:noFill/>
          <a:ln cap="flat" cmpd="thickThin" w="57150">
            <a:solidFill>
              <a:srgbClr val="BFE5AD"/>
            </a:solidFill>
            <a:prstDash val="solid"/>
            <a:round/>
            <a:headEnd len="sm" w="sm" type="none"/>
            <a:tailEnd len="sm" w="sm" type="none"/>
          </a:ln>
        </p:spPr>
      </p:cxnSp>
      <p:sp>
        <p:nvSpPr>
          <p:cNvPr id="77" name="Google Shape;77;p7"/>
          <p:cNvSpPr txBox="1"/>
          <p:nvPr>
            <p:ph idx="12" type="sldNum"/>
          </p:nvPr>
        </p:nvSpPr>
        <p:spPr>
          <a:xfrm>
            <a:off x="1340616" y="3696527"/>
            <a:ext cx="609600" cy="388143"/>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8"/>
          <p:cNvSpPr txBox="1"/>
          <p:nvPr>
            <p:ph type="title"/>
          </p:nvPr>
        </p:nvSpPr>
        <p:spPr>
          <a:xfrm>
            <a:off x="457200" y="205979"/>
            <a:ext cx="7467600" cy="857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8"/>
          <p:cNvSpPr txBox="1"/>
          <p:nvPr>
            <p:ph idx="1" type="body"/>
          </p:nvPr>
        </p:nvSpPr>
        <p:spPr>
          <a:xfrm>
            <a:off x="457200" y="1200150"/>
            <a:ext cx="3657600" cy="34290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8"/>
          <p:cNvSpPr txBox="1"/>
          <p:nvPr>
            <p:ph idx="2" type="body"/>
          </p:nvPr>
        </p:nvSpPr>
        <p:spPr>
          <a:xfrm>
            <a:off x="4270248" y="1200150"/>
            <a:ext cx="3657600" cy="34290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9"/>
          <p:cNvSpPr txBox="1"/>
          <p:nvPr>
            <p:ph type="title"/>
          </p:nvPr>
        </p:nvSpPr>
        <p:spPr>
          <a:xfrm>
            <a:off x="457200" y="204788"/>
            <a:ext cx="7543800" cy="857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9"/>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9"/>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9"/>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9"/>
          <p:cNvSpPr txBox="1"/>
          <p:nvPr>
            <p:ph idx="1" type="body"/>
          </p:nvPr>
        </p:nvSpPr>
        <p:spPr>
          <a:xfrm>
            <a:off x="457200" y="1771650"/>
            <a:ext cx="3657600" cy="291465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1" name="Google Shape;91;p9"/>
          <p:cNvSpPr txBox="1"/>
          <p:nvPr>
            <p:ph idx="2" type="body"/>
          </p:nvPr>
        </p:nvSpPr>
        <p:spPr>
          <a:xfrm>
            <a:off x="4371975" y="1771650"/>
            <a:ext cx="3657600" cy="291465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9"/>
          <p:cNvSpPr/>
          <p:nvPr>
            <p:ph idx="3" type="body"/>
          </p:nvPr>
        </p:nvSpPr>
        <p:spPr>
          <a:xfrm>
            <a:off x="457200" y="1177290"/>
            <a:ext cx="3657600" cy="493776"/>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3" name="Google Shape;93;p9"/>
          <p:cNvSpPr/>
          <p:nvPr>
            <p:ph idx="4" type="body"/>
          </p:nvPr>
        </p:nvSpPr>
        <p:spPr>
          <a:xfrm>
            <a:off x="4343400" y="1177290"/>
            <a:ext cx="3657600" cy="493776"/>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10"/>
          <p:cNvSpPr txBox="1"/>
          <p:nvPr>
            <p:ph type="title"/>
          </p:nvPr>
        </p:nvSpPr>
        <p:spPr>
          <a:xfrm>
            <a:off x="457200" y="205979"/>
            <a:ext cx="7467600" cy="857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0"/>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0"/>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0"/>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8763000" y="0"/>
            <a:ext cx="0" cy="5143500"/>
          </a:xfrm>
          <a:prstGeom prst="straightConnector1">
            <a:avLst/>
          </a:prstGeom>
          <a:noFill/>
          <a:ln cap="flat" cmpd="sng" w="38100">
            <a:solidFill>
              <a:srgbClr val="BFE5AD">
                <a:alpha val="92941"/>
              </a:srgbClr>
            </a:solidFill>
            <a:prstDash val="solid"/>
            <a:round/>
            <a:headEnd len="sm" w="sm" type="none"/>
            <a:tailEnd len="sm" w="sm" type="none"/>
          </a:ln>
        </p:spPr>
      </p:cxnSp>
      <p:sp>
        <p:nvSpPr>
          <p:cNvPr id="7" name="Google Shape;7;p1"/>
          <p:cNvSpPr txBox="1"/>
          <p:nvPr>
            <p:ph type="title"/>
          </p:nvPr>
        </p:nvSpPr>
        <p:spPr>
          <a:xfrm>
            <a:off x="457200" y="205979"/>
            <a:ext cx="7467600" cy="857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200150"/>
            <a:ext cx="7467600" cy="3655314"/>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6FB733"/>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BFE5AD"/>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F3A9BD"/>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BFE5AD"/>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6FB733"/>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9" name="Google Shape;9;p1"/>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cxnSp>
        <p:nvCxnSpPr>
          <p:cNvPr id="11" name="Google Shape;11;p1"/>
          <p:cNvCxnSpPr/>
          <p:nvPr/>
        </p:nvCxnSpPr>
        <p:spPr>
          <a:xfrm>
            <a:off x="76200" y="0"/>
            <a:ext cx="0" cy="5143500"/>
          </a:xfrm>
          <a:prstGeom prst="straightConnector1">
            <a:avLst/>
          </a:prstGeom>
          <a:noFill/>
          <a:ln cap="flat" cmpd="thickThin" w="57150">
            <a:solidFill>
              <a:srgbClr val="BFE5AD"/>
            </a:solidFill>
            <a:prstDash val="solid"/>
            <a:round/>
            <a:headEnd len="sm" w="sm" type="none"/>
            <a:tailEnd len="sm" w="sm" type="none"/>
          </a:ln>
        </p:spPr>
      </p:cxnSp>
      <p:cxnSp>
        <p:nvCxnSpPr>
          <p:cNvPr id="12" name="Google Shape;12;p1"/>
          <p:cNvCxnSpPr/>
          <p:nvPr/>
        </p:nvCxnSpPr>
        <p:spPr>
          <a:xfrm>
            <a:off x="8991600" y="0"/>
            <a:ext cx="0" cy="5143500"/>
          </a:xfrm>
          <a:prstGeom prst="straightConnector1">
            <a:avLst/>
          </a:prstGeom>
          <a:noFill/>
          <a:ln cap="flat" cmpd="sng" w="19050">
            <a:solidFill>
              <a:schemeClr val="accent1"/>
            </a:solidFill>
            <a:prstDash val="solid"/>
            <a:round/>
            <a:headEnd len="sm" w="sm" type="none"/>
            <a:tailEnd len="sm" w="sm" type="none"/>
          </a:ln>
        </p:spPr>
      </p:cxnSp>
      <p:sp>
        <p:nvSpPr>
          <p:cNvPr id="13" name="Google Shape;13;p1"/>
          <p:cNvSpPr/>
          <p:nvPr/>
        </p:nvSpPr>
        <p:spPr>
          <a:xfrm>
            <a:off x="8839200" y="0"/>
            <a:ext cx="304800" cy="5143500"/>
          </a:xfrm>
          <a:prstGeom prst="rect">
            <a:avLst/>
          </a:prstGeom>
          <a:solidFill>
            <a:srgbClr val="BFE5AD">
              <a:alpha val="8666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4" name="Google Shape;14;p1"/>
          <p:cNvCxnSpPr/>
          <p:nvPr/>
        </p:nvCxnSpPr>
        <p:spPr>
          <a:xfrm>
            <a:off x="8915400" y="0"/>
            <a:ext cx="0" cy="5143500"/>
          </a:xfrm>
          <a:prstGeom prst="straightConnector1">
            <a:avLst/>
          </a:prstGeom>
          <a:noFill/>
          <a:ln cap="flat" cmpd="sng" w="9525">
            <a:solidFill>
              <a:schemeClr val="accent1"/>
            </a:solidFill>
            <a:prstDash val="solid"/>
            <a:round/>
            <a:headEnd len="sm" w="sm" type="none"/>
            <a:tailEnd len="sm" w="sm" type="none"/>
          </a:ln>
        </p:spPr>
      </p:cxnSp>
      <p:sp>
        <p:nvSpPr>
          <p:cNvPr id="15" name="Google Shape;15;p1"/>
          <p:cNvSpPr/>
          <p:nvPr/>
        </p:nvSpPr>
        <p:spPr>
          <a:xfrm>
            <a:off x="8156448" y="4286250"/>
            <a:ext cx="548640" cy="4114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 name="Google Shape;16;p1"/>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7.jpg"/><Relationship Id="rId10" Type="http://schemas.openxmlformats.org/officeDocument/2006/relationships/image" Target="../media/image2.jpg"/><Relationship Id="rId12"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google.com/search?sa=X&amp;biw=1366&amp;bih=626&amp;q=farmers'+suicides+in+india+failure+of+crops&amp;ved=2ahUKEwi2s5Ls397fAhVEKo8KHR7wBagQ6BMoADAeegQIAhAS" TargetMode="External"/><Relationship Id="rId4" Type="http://schemas.openxmlformats.org/officeDocument/2006/relationships/hyperlink" Target="https://www.google.com/search?sa=X&amp;biw=1366&amp;bih=626&amp;q=farmers'+suicides+in+india+other+reasons+e.g.+chit+fund&amp;ved=2ahUKEwi2s5Ls397fAhVEKo8KHR7wBagQ6BMoADAaegQIAhAG" TargetMode="External"/><Relationship Id="rId9" Type="http://schemas.openxmlformats.org/officeDocument/2006/relationships/hyperlink" Target="https://www.google.com/search?sa=X&amp;biw=1366&amp;bih=626&amp;q=farmers'+suicides+in+india+political+affiliation&amp;ved=2ahUKEwi2s5Ls397fAhVEKo8KHR7wBagQ6BMoADAgegQIAhAY" TargetMode="External"/><Relationship Id="rId5" Type="http://schemas.openxmlformats.org/officeDocument/2006/relationships/hyperlink" Target="https://www.google.com/search?sa=X&amp;biw=1366&amp;bih=626&amp;q=farmers'+suicides+in+india+family+problems+with+spouse,+others&amp;ved=2ahUKEwi2s5Ls397fAhVEKo8KHR7wBagQ6BMoADAbegQIAhAJ" TargetMode="External"/><Relationship Id="rId6" Type="http://schemas.openxmlformats.org/officeDocument/2006/relationships/hyperlink" Target="https://www.google.com/search?sa=X&amp;biw=1366&amp;bih=626&amp;q=farmers'+suicides+in+india+debt+burden&amp;ved=2ahUKEwi2s5Ls397fAhVEKo8KHR7wBagQ6BMoADAcegQIAhAM" TargetMode="External"/><Relationship Id="rId7" Type="http://schemas.openxmlformats.org/officeDocument/2006/relationships/hyperlink" Target="https://www.google.com/search?sa=X&amp;biw=1366&amp;bih=626&amp;q=farmers'+suicides+in+india+losses+in+non-farm+activities&amp;ved=2ahUKEwi2s5Ls397fAhVEKo8KHR7wBagQ6BMoADAdegQIAhAP" TargetMode="External"/><Relationship Id="rId8" Type="http://schemas.openxmlformats.org/officeDocument/2006/relationships/hyperlink" Target="https://www.google.com/search?sa=X&amp;biw=1366&amp;bih=626&amp;q=farmers'+suicides+in+india+failure+of+bore+well&amp;ved=2ahUKEwi2s5Ls397fAhVEKo8KHR7wBagQ6BMoADAfegQIAhA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seednet.gov.in/GraphReport/SeedGraph.aspx" TargetMode="External"/><Relationship Id="rId5" Type="http://schemas.openxmlformats.org/officeDocument/2006/relationships/hyperlink" Target="https://www.tandfonline.com/doi/abs/10.1080/02571862.2011.1064000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206520" y="949095"/>
            <a:ext cx="8244060" cy="9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C594F"/>
              </a:buClr>
              <a:buSzPts val="2800"/>
              <a:buFont typeface="Century Schoolbook"/>
              <a:buNone/>
            </a:pPr>
            <a:r>
              <a:rPr b="1" lang="en" sz="3200">
                <a:solidFill>
                  <a:srgbClr val="0C594F"/>
                </a:solidFill>
              </a:rPr>
              <a:t>  </a:t>
            </a:r>
            <a:r>
              <a:rPr b="1" i="1" lang="en">
                <a:solidFill>
                  <a:srgbClr val="0C594F"/>
                </a:solidFill>
              </a:rPr>
              <a:t>Gov-TechThon</a:t>
            </a:r>
            <a:r>
              <a:rPr b="1" lang="en" sz="3200">
                <a:solidFill>
                  <a:srgbClr val="0C594F"/>
                </a:solidFill>
              </a:rPr>
              <a:t> 2020</a:t>
            </a:r>
            <a:br>
              <a:rPr b="1" lang="en" sz="3200"/>
            </a:br>
            <a:r>
              <a:rPr b="1" lang="en" sz="1200"/>
              <a:t>An IEEE Virtual Hackathon Supported by Oracle India</a:t>
            </a:r>
            <a:br>
              <a:rPr b="1" lang="en" sz="3200"/>
            </a:br>
            <a:endParaRPr sz="3200">
              <a:solidFill>
                <a:srgbClr val="FF0000"/>
              </a:solidFill>
            </a:endParaRPr>
          </a:p>
        </p:txBody>
      </p:sp>
      <p:sp>
        <p:nvSpPr>
          <p:cNvPr id="144" name="Google Shape;144;p15"/>
          <p:cNvSpPr txBox="1"/>
          <p:nvPr>
            <p:ph idx="1" type="body"/>
          </p:nvPr>
        </p:nvSpPr>
        <p:spPr>
          <a:xfrm>
            <a:off x="839449" y="1490785"/>
            <a:ext cx="7592288" cy="3455969"/>
          </a:xfrm>
          <a:prstGeom prst="rect">
            <a:avLst/>
          </a:prstGeom>
          <a:noFill/>
          <a:ln>
            <a:noFill/>
          </a:ln>
        </p:spPr>
        <p:txBody>
          <a:bodyPr anchorCtr="0" anchor="t" bIns="91425" lIns="91425" spcFirstLastPara="1" rIns="91425" wrap="square" tIns="91425">
            <a:noAutofit/>
          </a:bodyPr>
          <a:lstStyle/>
          <a:p>
            <a:pPr indent="0" lvl="0" marL="146050" rtl="0" algn="l">
              <a:spcBef>
                <a:spcPts val="0"/>
              </a:spcBef>
              <a:spcAft>
                <a:spcPts val="0"/>
              </a:spcAft>
              <a:buSzPts val="1300"/>
              <a:buNone/>
            </a:pPr>
            <a:r>
              <a:t/>
            </a:r>
            <a:endParaRPr/>
          </a:p>
          <a:p>
            <a:pPr indent="-311150" lvl="0" marL="457200" rtl="0" algn="ctr">
              <a:spcBef>
                <a:spcPts val="0"/>
              </a:spcBef>
              <a:spcAft>
                <a:spcPts val="0"/>
              </a:spcAft>
              <a:buSzPts val="1300"/>
              <a:buNone/>
            </a:pPr>
            <a:r>
              <a:rPr b="1" lang="en" sz="2000"/>
              <a:t>Team Name</a:t>
            </a:r>
            <a:r>
              <a:rPr b="1" lang="en" sz="1600">
                <a:solidFill>
                  <a:srgbClr val="AAB8DD"/>
                </a:solidFill>
              </a:rPr>
              <a:t> </a:t>
            </a:r>
            <a:r>
              <a:rPr b="1" lang="en" sz="1600"/>
              <a:t>:</a:t>
            </a:r>
            <a:r>
              <a:rPr lang="en" sz="1600"/>
              <a:t> </a:t>
            </a:r>
            <a:r>
              <a:rPr b="1" lang="en">
                <a:solidFill>
                  <a:srgbClr val="00B050"/>
                </a:solidFill>
              </a:rPr>
              <a:t>KISAN SHAKTI</a:t>
            </a:r>
            <a:endParaRPr b="1" sz="1600">
              <a:solidFill>
                <a:srgbClr val="00B050"/>
              </a:solidFill>
            </a:endParaRPr>
          </a:p>
          <a:p>
            <a:pPr indent="-311150" lvl="0" marL="457200" rtl="0" algn="l">
              <a:spcBef>
                <a:spcPts val="0"/>
              </a:spcBef>
              <a:spcAft>
                <a:spcPts val="0"/>
              </a:spcAft>
              <a:buSzPts val="1300"/>
              <a:buNone/>
            </a:pPr>
            <a:r>
              <a:t/>
            </a:r>
            <a:endParaRPr sz="2000">
              <a:solidFill>
                <a:srgbClr val="AAB8DD"/>
              </a:solidFill>
            </a:endParaRPr>
          </a:p>
          <a:p>
            <a:pPr indent="-311150" lvl="0" marL="457200" rtl="0" algn="just">
              <a:spcBef>
                <a:spcPts val="0"/>
              </a:spcBef>
              <a:spcAft>
                <a:spcPts val="0"/>
              </a:spcAft>
              <a:buSzPts val="1300"/>
              <a:buNone/>
            </a:pPr>
            <a:r>
              <a:rPr b="1" lang="en" sz="2000"/>
              <a:t>Team Leader</a:t>
            </a:r>
            <a:r>
              <a:rPr b="1" lang="en" sz="2000">
                <a:solidFill>
                  <a:srgbClr val="AAB8DD"/>
                </a:solidFill>
              </a:rPr>
              <a:t> </a:t>
            </a:r>
            <a:r>
              <a:rPr lang="en" sz="1600"/>
              <a:t>: Shreyansh Sancheti</a:t>
            </a:r>
            <a:endParaRPr sz="1600"/>
          </a:p>
          <a:p>
            <a:pPr indent="-311150" lvl="0" marL="457200" rtl="0" algn="just">
              <a:spcBef>
                <a:spcPts val="0"/>
              </a:spcBef>
              <a:spcAft>
                <a:spcPts val="0"/>
              </a:spcAft>
              <a:buSzPts val="1300"/>
              <a:buNone/>
            </a:pPr>
            <a:r>
              <a:rPr b="1" lang="en" sz="1800"/>
              <a:t>Team members:</a:t>
            </a:r>
            <a:endParaRPr/>
          </a:p>
          <a:p>
            <a:pPr indent="-311150" lvl="0" marL="457200" rtl="0" algn="just">
              <a:spcBef>
                <a:spcPts val="0"/>
              </a:spcBef>
              <a:spcAft>
                <a:spcPts val="0"/>
              </a:spcAft>
              <a:buSzPts val="1300"/>
              <a:buFont typeface="Noto Sans Symbols"/>
              <a:buChar char="⮚"/>
            </a:pPr>
            <a:r>
              <a:rPr lang="en" sz="2000"/>
              <a:t>     </a:t>
            </a:r>
            <a:r>
              <a:rPr lang="en" sz="1600"/>
              <a:t>Akash Fuse</a:t>
            </a:r>
            <a:endParaRPr/>
          </a:p>
          <a:p>
            <a:pPr indent="-311150" lvl="0" marL="457200" rtl="0" algn="just">
              <a:spcBef>
                <a:spcPts val="0"/>
              </a:spcBef>
              <a:spcAft>
                <a:spcPts val="0"/>
              </a:spcAft>
              <a:buSzPts val="1300"/>
              <a:buFont typeface="Noto Sans Symbols"/>
              <a:buChar char="⮚"/>
            </a:pPr>
            <a:r>
              <a:rPr lang="en" sz="1600"/>
              <a:t>     Gurunatharudh Bhandarkavthe</a:t>
            </a:r>
            <a:endParaRPr/>
          </a:p>
          <a:p>
            <a:pPr indent="-311150" lvl="0" marL="457200" rtl="0" algn="just">
              <a:spcBef>
                <a:spcPts val="0"/>
              </a:spcBef>
              <a:spcAft>
                <a:spcPts val="0"/>
              </a:spcAft>
              <a:buSzPts val="1300"/>
              <a:buFont typeface="Noto Sans Symbols"/>
              <a:buChar char="⮚"/>
            </a:pPr>
            <a:r>
              <a:rPr lang="en" sz="1600"/>
              <a:t>     Onkar Hanchate</a:t>
            </a:r>
            <a:endParaRPr sz="1600"/>
          </a:p>
          <a:p>
            <a:pPr indent="-311150" lvl="0" marL="457200" rtl="0" algn="just">
              <a:spcBef>
                <a:spcPts val="0"/>
              </a:spcBef>
              <a:spcAft>
                <a:spcPts val="0"/>
              </a:spcAft>
              <a:buSzPts val="1300"/>
              <a:buFont typeface="Noto Sans Symbols"/>
              <a:buChar char="⮚"/>
            </a:pPr>
            <a:r>
              <a:rPr lang="en" sz="1600"/>
              <a:t>     Shubham Shinge</a:t>
            </a:r>
            <a:endParaRPr sz="1600"/>
          </a:p>
          <a:p>
            <a:pPr indent="-228600" lvl="0" marL="457200" rtl="0" algn="l">
              <a:spcBef>
                <a:spcPts val="0"/>
              </a:spcBef>
              <a:spcAft>
                <a:spcPts val="0"/>
              </a:spcAft>
              <a:buSzPts val="1300"/>
              <a:buFont typeface="Noto Sans Symbols"/>
              <a:buNone/>
            </a:pPr>
            <a:r>
              <a:t/>
            </a:r>
            <a:endParaRPr sz="1600"/>
          </a:p>
          <a:p>
            <a:pPr indent="0" lvl="0" marL="146050" rtl="0" algn="l">
              <a:spcBef>
                <a:spcPts val="0"/>
              </a:spcBef>
              <a:spcAft>
                <a:spcPts val="0"/>
              </a:spcAft>
              <a:buSzPts val="1300"/>
              <a:buNone/>
            </a:pPr>
            <a:r>
              <a:rPr lang="en" sz="1600"/>
              <a:t> </a:t>
            </a:r>
            <a:endParaRPr/>
          </a:p>
          <a:p>
            <a:pPr indent="0" lvl="0" marL="146050" rtl="0" algn="l">
              <a:spcBef>
                <a:spcPts val="0"/>
              </a:spcBef>
              <a:spcAft>
                <a:spcPts val="0"/>
              </a:spcAft>
              <a:buSzPts val="1300"/>
              <a:buNone/>
            </a:pPr>
            <a:r>
              <a:t/>
            </a:r>
            <a:endParaRPr sz="1600"/>
          </a:p>
          <a:p>
            <a:pPr indent="0" lvl="0" marL="146050" rtl="0" algn="l">
              <a:spcBef>
                <a:spcPts val="0"/>
              </a:spcBef>
              <a:spcAft>
                <a:spcPts val="0"/>
              </a:spcAft>
              <a:buSzPts val="1300"/>
              <a:buNone/>
            </a:pPr>
            <a:r>
              <a:t/>
            </a:r>
            <a:endParaRPr/>
          </a:p>
        </p:txBody>
      </p:sp>
      <p:pic>
        <p:nvPicPr>
          <p:cNvPr descr="front.jpg" id="145" name="Google Shape;145;p15"/>
          <p:cNvPicPr preferRelativeResize="0"/>
          <p:nvPr/>
        </p:nvPicPr>
        <p:blipFill rotWithShape="1">
          <a:blip r:embed="rId3">
            <a:alphaModFix/>
          </a:blip>
          <a:srcRect b="0" l="0" r="0" t="0"/>
          <a:stretch/>
        </p:blipFill>
        <p:spPr>
          <a:xfrm>
            <a:off x="0" y="0"/>
            <a:ext cx="9144000" cy="1004100"/>
          </a:xfrm>
          <a:prstGeom prst="rect">
            <a:avLst/>
          </a:prstGeom>
          <a:noFill/>
          <a:ln>
            <a:noFill/>
          </a:ln>
        </p:spPr>
      </p:pic>
      <p:pic>
        <p:nvPicPr>
          <p:cNvPr descr="123.png" id="146" name="Google Shape;146;p15"/>
          <p:cNvPicPr preferRelativeResize="0"/>
          <p:nvPr/>
        </p:nvPicPr>
        <p:blipFill rotWithShape="1">
          <a:blip r:embed="rId4">
            <a:alphaModFix/>
          </a:blip>
          <a:srcRect b="0" l="0" r="0" t="0"/>
          <a:stretch/>
        </p:blipFill>
        <p:spPr>
          <a:xfrm>
            <a:off x="330558" y="1002406"/>
            <a:ext cx="1105435" cy="1105435"/>
          </a:xfrm>
          <a:prstGeom prst="roundRect">
            <a:avLst>
              <a:gd fmla="val 8594" name="adj"/>
            </a:avLst>
          </a:prstGeom>
          <a:solidFill>
            <a:srgbClr val="ECECEC"/>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idx="4294967295" type="title"/>
          </p:nvPr>
        </p:nvSpPr>
        <p:spPr>
          <a:xfrm>
            <a:off x="0" y="0"/>
            <a:ext cx="8745538" cy="13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3D85C6"/>
              </a:buClr>
              <a:buSzPts val="2000"/>
              <a:buFont typeface="Century Schoolbook"/>
              <a:buNone/>
            </a:pPr>
            <a:r>
              <a:rPr lang="en" sz="2000">
                <a:solidFill>
                  <a:srgbClr val="3D85C6"/>
                </a:solidFill>
              </a:rPr>
              <a:t>IDEA/APPROACH DETAILS</a:t>
            </a:r>
            <a:endParaRPr sz="2000">
              <a:solidFill>
                <a:srgbClr val="3D85C6"/>
              </a:solidFill>
            </a:endParaRPr>
          </a:p>
          <a:p>
            <a:pPr indent="0" lvl="0" marL="0" rtl="0" algn="l">
              <a:spcBef>
                <a:spcPts val="0"/>
              </a:spcBef>
              <a:spcAft>
                <a:spcPts val="0"/>
              </a:spcAft>
              <a:buClr>
                <a:schemeClr val="dk2"/>
              </a:buClr>
              <a:buSzPts val="1600"/>
              <a:buFont typeface="Century Schoolbook"/>
              <a:buNone/>
            </a:pPr>
            <a:r>
              <a:rPr lang="en" sz="1600"/>
              <a:t> 			 </a:t>
            </a:r>
            <a:endParaRPr sz="1600"/>
          </a:p>
          <a:p>
            <a:pPr indent="0" lvl="0" marL="0" rtl="0" algn="just">
              <a:spcBef>
                <a:spcPts val="0"/>
              </a:spcBef>
              <a:spcAft>
                <a:spcPts val="0"/>
              </a:spcAft>
              <a:buClr>
                <a:schemeClr val="dk1"/>
              </a:buClr>
              <a:buSzPts val="1600"/>
              <a:buFont typeface="Century Schoolbook"/>
              <a:buNone/>
            </a:pPr>
            <a:r>
              <a:rPr b="1" lang="en" sz="1600">
                <a:solidFill>
                  <a:schemeClr val="dk1"/>
                </a:solidFill>
              </a:rPr>
              <a:t>Problem statement</a:t>
            </a:r>
            <a:r>
              <a:rPr lang="en" sz="1600"/>
              <a:t> : Seed supply chain is a complex ecosystem involving various stakeholders. Seed quality issues have demanded a need for effective traceability solution. Several important criteria such as origin of the seed, stages in production, conformance to quality standards such as genetic purity, germination rate etc. are to be validated</a:t>
            </a:r>
            <a:endParaRPr sz="1600"/>
          </a:p>
          <a:p>
            <a:pPr indent="0" lvl="0" marL="0" rtl="0" algn="l">
              <a:spcBef>
                <a:spcPts val="0"/>
              </a:spcBef>
              <a:spcAft>
                <a:spcPts val="0"/>
              </a:spcAft>
              <a:buClr>
                <a:schemeClr val="dk2"/>
              </a:buClr>
              <a:buSzPts val="1600"/>
              <a:buFont typeface="Century Schoolbook"/>
              <a:buNone/>
            </a:pPr>
            <a:r>
              <a:t/>
            </a:r>
            <a:endParaRPr sz="1600"/>
          </a:p>
          <a:p>
            <a:pPr indent="0" lvl="0" marL="0" rtl="0" algn="l">
              <a:spcBef>
                <a:spcPts val="0"/>
              </a:spcBef>
              <a:spcAft>
                <a:spcPts val="0"/>
              </a:spcAft>
              <a:buClr>
                <a:srgbClr val="337AB7"/>
              </a:buClr>
              <a:buSzPts val="1800"/>
              <a:buFont typeface="Arial"/>
              <a:buNone/>
            </a:pPr>
            <a:r>
              <a:rPr b="0" lang="en" sz="1800">
                <a:solidFill>
                  <a:srgbClr val="337AB7"/>
                </a:solidFill>
                <a:highlight>
                  <a:srgbClr val="F6F6F6"/>
                </a:highlight>
                <a:latin typeface="Arial"/>
                <a:ea typeface="Arial"/>
                <a:cs typeface="Arial"/>
                <a:sym typeface="Arial"/>
              </a:rPr>
              <a:t> </a:t>
            </a:r>
            <a:endParaRPr b="0" sz="1800">
              <a:solidFill>
                <a:srgbClr val="337AB7"/>
              </a:solidFill>
              <a:highlight>
                <a:srgbClr val="F6F6F6"/>
              </a:highlight>
              <a:latin typeface="Arial"/>
              <a:ea typeface="Arial"/>
              <a:cs typeface="Arial"/>
              <a:sym typeface="Arial"/>
            </a:endParaRPr>
          </a:p>
        </p:txBody>
      </p:sp>
      <p:sp>
        <p:nvSpPr>
          <p:cNvPr id="152" name="Google Shape;152;p16"/>
          <p:cNvSpPr txBox="1"/>
          <p:nvPr>
            <p:ph idx="4294967295" type="body"/>
          </p:nvPr>
        </p:nvSpPr>
        <p:spPr>
          <a:xfrm>
            <a:off x="0" y="1903413"/>
            <a:ext cx="8428038" cy="3240087"/>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SzPts val="1400"/>
              <a:buNone/>
            </a:pPr>
            <a:r>
              <a:rPr b="1" lang="en" sz="2000" u="sng">
                <a:solidFill>
                  <a:srgbClr val="3D85C6"/>
                </a:solidFill>
              </a:rPr>
              <a:t>Solution :</a:t>
            </a:r>
            <a:endParaRPr b="1" sz="1800" u="sng"/>
          </a:p>
          <a:p>
            <a:pPr indent="-285750" lvl="0" marL="400050" rtl="0" algn="just">
              <a:spcBef>
                <a:spcPts val="1600"/>
              </a:spcBef>
              <a:spcAft>
                <a:spcPts val="0"/>
              </a:spcAft>
              <a:buSzPts val="1800"/>
              <a:buChar char="🞆"/>
            </a:pPr>
            <a:r>
              <a:rPr lang="en" sz="1800"/>
              <a:t>A Decentralized Web Application which is used for transaction of seed and maintaining the quality of seed  between Manufacturers,different distributors and farmers.</a:t>
            </a:r>
            <a:endParaRPr/>
          </a:p>
          <a:p>
            <a:pPr indent="-285750" lvl="0" marL="400050" rtl="0" algn="just">
              <a:spcBef>
                <a:spcPts val="1600"/>
              </a:spcBef>
              <a:spcAft>
                <a:spcPts val="0"/>
              </a:spcAft>
              <a:buSzPts val="1800"/>
              <a:buChar char="🞆"/>
            </a:pPr>
            <a:r>
              <a:rPr lang="en" sz="1800"/>
              <a:t>The Transactions in App are executed using BlockChain concept.</a:t>
            </a:r>
            <a:endParaRPr/>
          </a:p>
          <a:p>
            <a:pPr indent="-285750" lvl="0" marL="400050" rtl="0" algn="just">
              <a:spcBef>
                <a:spcPts val="1600"/>
              </a:spcBef>
              <a:spcAft>
                <a:spcPts val="0"/>
              </a:spcAft>
              <a:buSzPts val="1800"/>
              <a:buChar char="🞆"/>
            </a:pPr>
            <a:r>
              <a:rPr lang="en" sz="1800"/>
              <a:t>Authorities can use this system as supplementary to enforce regulation and the data collected can be used to predict demand and supply more precisely.</a:t>
            </a:r>
            <a:endParaRPr/>
          </a:p>
          <a:p>
            <a:pPr indent="-228600" lvl="0" marL="457200" rtl="0" algn="just">
              <a:spcBef>
                <a:spcPts val="0"/>
              </a:spcBef>
              <a:spcAft>
                <a:spcPts val="0"/>
              </a:spcAft>
              <a:buSzPts val="1800"/>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idx="1" type="body"/>
          </p:nvPr>
        </p:nvSpPr>
        <p:spPr>
          <a:xfrm>
            <a:off x="207208" y="1106130"/>
            <a:ext cx="8576348" cy="5296796"/>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sz="1800"/>
              <a:t>The consumers could get good quality seeds at cheaper rates right from the manufacturer.</a:t>
            </a:r>
            <a:endParaRPr/>
          </a:p>
          <a:p>
            <a:pPr indent="-228600" lvl="0" marL="457200" rtl="0" algn="just">
              <a:spcBef>
                <a:spcPts val="0"/>
              </a:spcBef>
              <a:spcAft>
                <a:spcPts val="0"/>
              </a:spcAft>
              <a:buSzPts val="1300"/>
              <a:buNone/>
            </a:pPr>
            <a:r>
              <a:t/>
            </a:r>
            <a:endParaRPr sz="1800"/>
          </a:p>
          <a:p>
            <a:pPr indent="-311150" lvl="0" marL="457200" rtl="0" algn="just">
              <a:spcBef>
                <a:spcPts val="0"/>
              </a:spcBef>
              <a:spcAft>
                <a:spcPts val="0"/>
              </a:spcAft>
              <a:buSzPts val="1300"/>
              <a:buChar char="●"/>
            </a:pPr>
            <a:r>
              <a:rPr lang="en" sz="1800"/>
              <a:t>An efficient supply chain can be ensured with point to point update over the immutable chains. Customers could choose specific farmers for specific seeds.</a:t>
            </a:r>
            <a:endParaRPr/>
          </a:p>
          <a:p>
            <a:pPr indent="-228600" lvl="0" marL="457200" rtl="0" algn="just">
              <a:spcBef>
                <a:spcPts val="0"/>
              </a:spcBef>
              <a:spcAft>
                <a:spcPts val="0"/>
              </a:spcAft>
              <a:buSzPts val="1300"/>
              <a:buNone/>
            </a:pPr>
            <a:r>
              <a:t/>
            </a:r>
            <a:endParaRPr sz="1800"/>
          </a:p>
          <a:p>
            <a:pPr indent="-311150" lvl="0" marL="457200" rtl="0" algn="just">
              <a:spcBef>
                <a:spcPts val="0"/>
              </a:spcBef>
              <a:spcAft>
                <a:spcPts val="0"/>
              </a:spcAft>
              <a:buSzPts val="1300"/>
              <a:buChar char="●"/>
            </a:pPr>
            <a:r>
              <a:rPr lang="en" sz="1800"/>
              <a:t>The farmers can build consumer loyalty based on the quality of seed and type of farming, which could eventually yield him better profits.</a:t>
            </a:r>
            <a:endParaRPr/>
          </a:p>
          <a:p>
            <a:pPr indent="-228600" lvl="0" marL="457200" rtl="0" algn="just">
              <a:spcBef>
                <a:spcPts val="0"/>
              </a:spcBef>
              <a:spcAft>
                <a:spcPts val="0"/>
              </a:spcAft>
              <a:buSzPts val="13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aphicFrame>
        <p:nvGraphicFramePr>
          <p:cNvPr id="162" name="Google Shape;162;p18"/>
          <p:cNvGraphicFramePr/>
          <p:nvPr/>
        </p:nvGraphicFramePr>
        <p:xfrm>
          <a:off x="-56707" y="-206200"/>
          <a:ext cx="3000000" cy="3000000"/>
        </p:xfrm>
        <a:graphic>
          <a:graphicData uri="http://schemas.openxmlformats.org/drawingml/2006/table">
            <a:tbl>
              <a:tblPr>
                <a:noFill/>
                <a:tableStyleId>{8659CCB8-FC61-48F7-AE29-6D0207683A4B}</a:tableStyleId>
              </a:tblPr>
              <a:tblGrid>
                <a:gridCol w="3104700"/>
                <a:gridCol w="3048000"/>
                <a:gridCol w="3048000"/>
              </a:tblGrid>
              <a:tr h="2430500">
                <a:tc>
                  <a:txBody>
                    <a:bodyPr/>
                    <a:lstStyle/>
                    <a:p>
                      <a:pPr indent="0" lvl="0" marL="0" marR="0" rtl="0" algn="just">
                        <a:spcBef>
                          <a:spcPts val="0"/>
                        </a:spcBef>
                        <a:spcAft>
                          <a:spcPts val="0"/>
                        </a:spcAft>
                        <a:buClr>
                          <a:schemeClr val="dk1"/>
                        </a:buClr>
                        <a:buSzPts val="1800"/>
                        <a:buFont typeface="Century Schoolbook"/>
                        <a:buNone/>
                      </a:pPr>
                      <a:r>
                        <a:t/>
                      </a:r>
                      <a:endParaRPr sz="1800" u="none" cap="none" strike="noStrike">
                        <a:latin typeface="Century Schoolbook"/>
                        <a:ea typeface="Century Schoolbook"/>
                        <a:cs typeface="Century Schoolbook"/>
                        <a:sym typeface="Century Schoolbook"/>
                      </a:endParaRPr>
                    </a:p>
                  </a:txBody>
                  <a:tcPr marT="91425" marB="91425" marR="91425" marL="91425"/>
                </a:tc>
                <a:tc>
                  <a:txBody>
                    <a:bodyPr/>
                    <a:lstStyle/>
                    <a:p>
                      <a:pPr indent="0" lvl="0" marL="0" marR="0" rtl="0" algn="just">
                        <a:spcBef>
                          <a:spcPts val="0"/>
                        </a:spcBef>
                        <a:spcAft>
                          <a:spcPts val="0"/>
                        </a:spcAft>
                        <a:buClr>
                          <a:schemeClr val="dk1"/>
                        </a:buClr>
                        <a:buSzPts val="1800"/>
                        <a:buFont typeface="Century Schoolbook"/>
                        <a:buNone/>
                      </a:pPr>
                      <a:r>
                        <a:t/>
                      </a:r>
                      <a:endParaRPr sz="1800" u="none" cap="none" strike="noStrike">
                        <a:latin typeface="Century Schoolbook"/>
                        <a:ea typeface="Century Schoolbook"/>
                        <a:cs typeface="Century Schoolbook"/>
                        <a:sym typeface="Century Schoolbook"/>
                      </a:endParaRPr>
                    </a:p>
                  </a:txBody>
                  <a:tcPr marT="91425" marB="91425" marR="91425" marL="91425"/>
                </a:tc>
                <a:tc>
                  <a:txBody>
                    <a:bodyPr/>
                    <a:lstStyle/>
                    <a:p>
                      <a:pPr indent="0" lvl="0" marL="0" marR="0" rtl="0" algn="just">
                        <a:spcBef>
                          <a:spcPts val="0"/>
                        </a:spcBef>
                        <a:spcAft>
                          <a:spcPts val="0"/>
                        </a:spcAft>
                        <a:buClr>
                          <a:schemeClr val="dk1"/>
                        </a:buClr>
                        <a:buSzPts val="1800"/>
                        <a:buFont typeface="Century Schoolbook"/>
                        <a:buNone/>
                      </a:pPr>
                      <a:r>
                        <a:t/>
                      </a:r>
                      <a:endParaRPr sz="1800" u="none" cap="none" strike="noStrike">
                        <a:latin typeface="Century Schoolbook"/>
                        <a:ea typeface="Century Schoolbook"/>
                        <a:cs typeface="Century Schoolbook"/>
                        <a:sym typeface="Century Schoolbook"/>
                      </a:endParaRPr>
                    </a:p>
                  </a:txBody>
                  <a:tcPr marT="91425" marB="91425" marR="91425" marL="91425"/>
                </a:tc>
              </a:tr>
              <a:tr h="2571750">
                <a:tc>
                  <a:txBody>
                    <a:bodyPr/>
                    <a:lstStyle/>
                    <a:p>
                      <a:pPr indent="-69850" lvl="1" marL="457200" marR="0" rtl="0" algn="just">
                        <a:spcBef>
                          <a:spcPts val="0"/>
                        </a:spcBef>
                        <a:spcAft>
                          <a:spcPts val="0"/>
                        </a:spcAft>
                        <a:buClr>
                          <a:srgbClr val="000000"/>
                        </a:buClr>
                        <a:buSzPts val="1100"/>
                        <a:buFont typeface="Noto Sans Symbols"/>
                        <a:buChar char="⮚"/>
                      </a:pPr>
                      <a:r>
                        <a:rPr b="0" i="0" lang="en" sz="1600" u="none" cap="none" strike="noStrike">
                          <a:solidFill>
                            <a:srgbClr val="0070C0"/>
                          </a:solidFill>
                          <a:latin typeface="Century Schoolbook"/>
                          <a:ea typeface="Century Schoolbook"/>
                          <a:cs typeface="Century Schoolbook"/>
                          <a:sym typeface="Century Schoolbook"/>
                        </a:rPr>
                        <a:t>low germination, mixed   varieties, low plant vigor, diseased plants, or the introduction of weeds</a:t>
                      </a:r>
                      <a:endParaRPr/>
                    </a:p>
                    <a:p>
                      <a:pPr indent="-69850" lvl="1" marL="457200" marR="0" rtl="0" algn="just">
                        <a:spcBef>
                          <a:spcPts val="0"/>
                        </a:spcBef>
                        <a:spcAft>
                          <a:spcPts val="0"/>
                        </a:spcAft>
                        <a:buClr>
                          <a:srgbClr val="000000"/>
                        </a:buClr>
                        <a:buSzPts val="1100"/>
                        <a:buFont typeface="Noto Sans Symbols"/>
                        <a:buChar char="⮚"/>
                      </a:pPr>
                      <a:r>
                        <a:rPr b="0" i="0" lang="en" sz="1600" u="none" cap="none" strike="noStrike">
                          <a:solidFill>
                            <a:srgbClr val="0070C0"/>
                          </a:solidFill>
                          <a:latin typeface="Century Schoolbook"/>
                          <a:ea typeface="Century Schoolbook"/>
                          <a:cs typeface="Century Schoolbook"/>
                          <a:sym typeface="Century Schoolbook"/>
                        </a:rPr>
                        <a:t>seed source may be discolored </a:t>
                      </a:r>
                      <a:endParaRPr/>
                    </a:p>
                    <a:p>
                      <a:pPr indent="-69850" lvl="1" marL="457200" marR="0" rtl="0" algn="just">
                        <a:spcBef>
                          <a:spcPts val="0"/>
                        </a:spcBef>
                        <a:spcAft>
                          <a:spcPts val="0"/>
                        </a:spcAft>
                        <a:buClr>
                          <a:srgbClr val="000000"/>
                        </a:buClr>
                        <a:buSzPts val="1100"/>
                        <a:buFont typeface="Noto Sans Symbols"/>
                        <a:buChar char="⮚"/>
                      </a:pPr>
                      <a:r>
                        <a:rPr b="0" i="0" lang="en" sz="1600" u="none" cap="none" strike="noStrike">
                          <a:solidFill>
                            <a:srgbClr val="0070C0"/>
                          </a:solidFill>
                          <a:latin typeface="Century Schoolbook"/>
                          <a:ea typeface="Century Schoolbook"/>
                          <a:cs typeface="Century Schoolbook"/>
                          <a:sym typeface="Century Schoolbook"/>
                        </a:rPr>
                        <a:t>seeds may be of different sizes and varieties </a:t>
                      </a:r>
                      <a:endParaRPr/>
                    </a:p>
                    <a:p>
                      <a:pPr indent="-69850" lvl="1" marL="457200" marR="0" rtl="0" algn="just">
                        <a:spcBef>
                          <a:spcPts val="0"/>
                        </a:spcBef>
                        <a:spcAft>
                          <a:spcPts val="0"/>
                        </a:spcAft>
                        <a:buClr>
                          <a:srgbClr val="000000"/>
                        </a:buClr>
                        <a:buSzPts val="1100"/>
                        <a:buFont typeface="Noto Sans Symbols"/>
                        <a:buChar char="⮚"/>
                      </a:pPr>
                      <a:r>
                        <a:rPr b="0" i="0" lang="en" sz="1600" u="none" cap="none" strike="noStrike">
                          <a:solidFill>
                            <a:srgbClr val="0070C0"/>
                          </a:solidFill>
                          <a:latin typeface="Century Schoolbook"/>
                          <a:ea typeface="Century Schoolbook"/>
                          <a:cs typeface="Century Schoolbook"/>
                          <a:sym typeface="Century Schoolbook"/>
                        </a:rPr>
                        <a:t>seed source may contain inert, weeds or other matte</a:t>
                      </a:r>
                      <a:r>
                        <a:rPr b="0" i="0" lang="en" sz="1600" u="none" cap="none" strike="noStrike">
                          <a:solidFill>
                            <a:srgbClr val="000000"/>
                          </a:solidFill>
                          <a:latin typeface="Century Schoolbook"/>
                          <a:ea typeface="Century Schoolbook"/>
                          <a:cs typeface="Century Schoolbook"/>
                          <a:sym typeface="Century Schoolbook"/>
                        </a:rPr>
                        <a:t>r</a:t>
                      </a:r>
                      <a:endParaRPr b="0" sz="1600" u="none" cap="none" strike="noStrike">
                        <a:solidFill>
                          <a:srgbClr val="1A0DAB"/>
                        </a:solidFill>
                        <a:latin typeface="Century Schoolbook"/>
                        <a:ea typeface="Century Schoolbook"/>
                        <a:cs typeface="Century Schoolbook"/>
                        <a:sym typeface="Century Schoolbook"/>
                      </a:endParaRPr>
                    </a:p>
                  </a:txBody>
                  <a:tcPr marT="91425" marB="91425" marR="91425" marL="91425"/>
                </a:tc>
                <a:tc>
                  <a:txBody>
                    <a:bodyPr/>
                    <a:lstStyle/>
                    <a:p>
                      <a:pPr indent="0" lvl="0" marL="0" marR="0" rtl="0" algn="just">
                        <a:spcBef>
                          <a:spcPts val="0"/>
                        </a:spcBef>
                        <a:spcAft>
                          <a:spcPts val="0"/>
                        </a:spcAft>
                        <a:buClr>
                          <a:schemeClr val="dk1"/>
                        </a:buClr>
                        <a:buSzPts val="2000"/>
                        <a:buFont typeface="Century Schoolbook"/>
                        <a:buNone/>
                      </a:pPr>
                      <a:r>
                        <a:t/>
                      </a:r>
                      <a:endParaRPr b="1" sz="2000" u="none" cap="none" strike="noStrike">
                        <a:solidFill>
                          <a:srgbClr val="1A0DAB"/>
                        </a:solidFill>
                        <a:latin typeface="Century Schoolbook"/>
                        <a:ea typeface="Century Schoolbook"/>
                        <a:cs typeface="Century Schoolbook"/>
                        <a:sym typeface="Century Schoolbook"/>
                      </a:endParaRPr>
                    </a:p>
                    <a:p>
                      <a:pPr indent="0" lvl="0" marL="0" marR="0" rtl="0" algn="just">
                        <a:spcBef>
                          <a:spcPts val="0"/>
                        </a:spcBef>
                        <a:spcAft>
                          <a:spcPts val="0"/>
                        </a:spcAft>
                        <a:buClr>
                          <a:schemeClr val="dk1"/>
                        </a:buClr>
                        <a:buSzPts val="2000"/>
                        <a:buFont typeface="Century Schoolbook"/>
                        <a:buNone/>
                      </a:pPr>
                      <a:r>
                        <a:t/>
                      </a:r>
                      <a:endParaRPr b="1" sz="2000" u="none" cap="none" strike="noStrike">
                        <a:solidFill>
                          <a:srgbClr val="1A0DAB"/>
                        </a:solidFill>
                        <a:latin typeface="Century Schoolbook"/>
                        <a:ea typeface="Century Schoolbook"/>
                        <a:cs typeface="Century Schoolbook"/>
                        <a:sym typeface="Century Schoolbook"/>
                      </a:endParaRPr>
                    </a:p>
                    <a:p>
                      <a:pPr indent="0" lvl="0" marL="0" marR="0" rtl="0" algn="just">
                        <a:spcBef>
                          <a:spcPts val="0"/>
                        </a:spcBef>
                        <a:spcAft>
                          <a:spcPts val="0"/>
                        </a:spcAft>
                        <a:buClr>
                          <a:srgbClr val="000000"/>
                        </a:buClr>
                        <a:buSzPts val="1100"/>
                        <a:buFont typeface="Arial"/>
                        <a:buNone/>
                      </a:pPr>
                      <a:r>
                        <a:rPr b="0" lang="en" sz="1800" u="none" cap="none" strike="noStrike">
                          <a:solidFill>
                            <a:srgbClr val="0070C0"/>
                          </a:solidFill>
                          <a:latin typeface="Century Schoolbook"/>
                          <a:ea typeface="Century Schoolbook"/>
                          <a:cs typeface="Century Schoolbook"/>
                          <a:sym typeface="Century Schoolbook"/>
                        </a:rPr>
                        <a:t>There are 7 suicides </a:t>
                      </a:r>
                      <a:endParaRPr b="0" sz="1800" u="none" cap="none" strike="noStrike">
                        <a:solidFill>
                          <a:srgbClr val="0070C0"/>
                        </a:solidFill>
                        <a:latin typeface="Century Schoolbook"/>
                        <a:ea typeface="Century Schoolbook"/>
                        <a:cs typeface="Century Schoolbook"/>
                        <a:sym typeface="Century Schoolbook"/>
                      </a:endParaRPr>
                    </a:p>
                    <a:p>
                      <a:pPr indent="0" lvl="0" marL="0" marR="0" rtl="0" algn="just">
                        <a:spcBef>
                          <a:spcPts val="0"/>
                        </a:spcBef>
                        <a:spcAft>
                          <a:spcPts val="0"/>
                        </a:spcAft>
                        <a:buClr>
                          <a:srgbClr val="0070C0"/>
                        </a:buClr>
                        <a:buSzPts val="1800"/>
                        <a:buFont typeface="Century Schoolbook"/>
                        <a:buNone/>
                      </a:pPr>
                      <a:r>
                        <a:rPr b="0" lang="en" sz="1800" u="none" cap="none" strike="noStrike">
                          <a:solidFill>
                            <a:srgbClr val="0070C0"/>
                          </a:solidFill>
                          <a:latin typeface="Century Schoolbook"/>
                          <a:ea typeface="Century Schoolbook"/>
                          <a:cs typeface="Century Schoolbook"/>
                          <a:sym typeface="Century Schoolbook"/>
                        </a:rPr>
                        <a:t>every day in Maharashtra.</a:t>
                      </a:r>
                      <a:endParaRPr b="0" sz="1800" u="none" cap="none" strike="noStrike">
                        <a:solidFill>
                          <a:srgbClr val="0070C0"/>
                        </a:solidFill>
                        <a:latin typeface="Century Schoolbook"/>
                        <a:ea typeface="Century Schoolbook"/>
                        <a:cs typeface="Century Schoolbook"/>
                        <a:sym typeface="Century Schoolbook"/>
                      </a:endParaRPr>
                    </a:p>
                    <a:p>
                      <a:pPr indent="-355600" lvl="0" marL="457200" marR="0" rtl="0" algn="just">
                        <a:spcBef>
                          <a:spcPts val="0"/>
                        </a:spcBef>
                        <a:spcAft>
                          <a:spcPts val="0"/>
                        </a:spcAft>
                        <a:buClr>
                          <a:srgbClr val="1A0DAB"/>
                        </a:buClr>
                        <a:buSzPts val="2000"/>
                        <a:buFont typeface="Century Schoolbook"/>
                        <a:buChar char="-"/>
                      </a:pPr>
                      <a:r>
                        <a:rPr b="0" lang="en" sz="1800" u="none" cap="none" strike="noStrike">
                          <a:solidFill>
                            <a:srgbClr val="0070C0"/>
                          </a:solidFill>
                          <a:latin typeface="Century Schoolbook"/>
                          <a:ea typeface="Century Schoolbook"/>
                          <a:cs typeface="Century Schoolbook"/>
                          <a:sym typeface="Century Schoolbook"/>
                        </a:rPr>
                        <a:t>TOI</a:t>
                      </a:r>
                      <a:endParaRPr b="0" sz="1800" u="none" cap="none" strike="noStrike">
                        <a:solidFill>
                          <a:srgbClr val="0070C0"/>
                        </a:solidFill>
                        <a:latin typeface="Century Schoolbook"/>
                        <a:ea typeface="Century Schoolbook"/>
                        <a:cs typeface="Century Schoolbook"/>
                        <a:sym typeface="Century Schoolbook"/>
                      </a:endParaRPr>
                    </a:p>
                  </a:txBody>
                  <a:tcPr marT="91425" marB="91425" marR="91425" marL="91425"/>
                </a:tc>
                <a:tc>
                  <a:txBody>
                    <a:bodyPr/>
                    <a:lstStyle/>
                    <a:p>
                      <a:pPr indent="0" lvl="0" marL="0" marR="139700" rtl="0" algn="just">
                        <a:lnSpc>
                          <a:spcPct val="124000"/>
                        </a:lnSpc>
                        <a:spcBef>
                          <a:spcPts val="0"/>
                        </a:spcBef>
                        <a:spcAft>
                          <a:spcPts val="0"/>
                        </a:spcAft>
                        <a:buClr>
                          <a:srgbClr val="FF0000"/>
                        </a:buClr>
                        <a:buSzPts val="1800"/>
                        <a:buFont typeface="Century Schoolbook"/>
                        <a:buNone/>
                      </a:pPr>
                      <a:r>
                        <a:rPr b="1" i="1" lang="en" sz="1800" u="none" cap="none" strike="noStrike">
                          <a:solidFill>
                            <a:srgbClr val="FF0000"/>
                          </a:solidFill>
                          <a:latin typeface="Century Schoolbook"/>
                          <a:ea typeface="Century Schoolbook"/>
                          <a:cs typeface="Century Schoolbook"/>
                          <a:sym typeface="Century Schoolbook"/>
                        </a:rPr>
                        <a:t>Reasons :</a:t>
                      </a:r>
                      <a:endParaRPr b="1" i="1" sz="1800" u="none" cap="none" strike="noStrike">
                        <a:solidFill>
                          <a:srgbClr val="FF0000"/>
                        </a:solidFill>
                        <a:latin typeface="Century Schoolbook"/>
                        <a:ea typeface="Century Schoolbook"/>
                        <a:cs typeface="Century Schoolbook"/>
                        <a:sym typeface="Century Schoolbook"/>
                      </a:endParaRPr>
                    </a:p>
                    <a:p>
                      <a:pPr indent="0" lvl="0" marL="0" marR="139700" rtl="0" algn="just">
                        <a:lnSpc>
                          <a:spcPct val="124000"/>
                        </a:lnSpc>
                        <a:spcBef>
                          <a:spcPts val="500"/>
                        </a:spcBef>
                        <a:spcAft>
                          <a:spcPts val="0"/>
                        </a:spcAft>
                        <a:buClr>
                          <a:srgbClr val="000000"/>
                        </a:buClr>
                        <a:buSzPts val="1100"/>
                        <a:buFont typeface="Arial"/>
                        <a:buNone/>
                      </a:pPr>
                      <a:r>
                        <a:rPr b="1" i="1" lang="en" sz="1400" u="none" cap="none" strike="noStrike">
                          <a:solidFill>
                            <a:schemeClr val="hlink"/>
                          </a:solidFill>
                          <a:uFill>
                            <a:noFill/>
                          </a:uFill>
                          <a:latin typeface="Century Schoolbook"/>
                          <a:ea typeface="Century Schoolbook"/>
                          <a:cs typeface="Century Schoolbook"/>
                          <a:sym typeface="Century Schoolbook"/>
                          <a:hlinkClick r:id="rId3"/>
                        </a:rPr>
                        <a:t>Failure of crops</a:t>
                      </a:r>
                      <a:r>
                        <a:rPr b="1" i="1" lang="en" sz="1400" u="none" cap="none" strike="noStrike">
                          <a:solidFill>
                            <a:srgbClr val="222222"/>
                          </a:solidFill>
                          <a:latin typeface="Century Schoolbook"/>
                          <a:ea typeface="Century Schoolbook"/>
                          <a:cs typeface="Century Schoolbook"/>
                          <a:sym typeface="Century Schoolbook"/>
                        </a:rPr>
                        <a:t>           : 16.84%</a:t>
                      </a:r>
                      <a:endParaRPr b="1" i="1" sz="1400" u="none" cap="none" strike="noStrike">
                        <a:latin typeface="Century Schoolbook"/>
                        <a:ea typeface="Century Schoolbook"/>
                        <a:cs typeface="Century Schoolbook"/>
                        <a:sym typeface="Century Schoolbook"/>
                      </a:endParaRPr>
                    </a:p>
                    <a:p>
                      <a:pPr indent="0" lvl="0" marL="0" marR="139700" rtl="0" algn="just">
                        <a:lnSpc>
                          <a:spcPct val="124000"/>
                        </a:lnSpc>
                        <a:spcBef>
                          <a:spcPts val="500"/>
                        </a:spcBef>
                        <a:spcAft>
                          <a:spcPts val="0"/>
                        </a:spcAft>
                        <a:buClr>
                          <a:srgbClr val="000000"/>
                        </a:buClr>
                        <a:buSzPts val="1100"/>
                        <a:buFont typeface="Arial"/>
                        <a:buNone/>
                      </a:pPr>
                      <a:r>
                        <a:rPr b="1" i="1" lang="en" sz="1400" u="none" cap="none" strike="noStrike">
                          <a:solidFill>
                            <a:schemeClr val="hlink"/>
                          </a:solidFill>
                          <a:uFill>
                            <a:noFill/>
                          </a:uFill>
                          <a:latin typeface="Century Schoolbook"/>
                          <a:ea typeface="Century Schoolbook"/>
                          <a:cs typeface="Century Schoolbook"/>
                          <a:sym typeface="Century Schoolbook"/>
                          <a:hlinkClick r:id="rId4"/>
                        </a:rPr>
                        <a:t>Other reasons </a:t>
                      </a:r>
                      <a:r>
                        <a:rPr b="1" i="1" lang="en" sz="1400" u="none" cap="none" strike="noStrike">
                          <a:solidFill>
                            <a:srgbClr val="222222"/>
                          </a:solidFill>
                          <a:latin typeface="Century Schoolbook"/>
                          <a:ea typeface="Century Schoolbook"/>
                          <a:cs typeface="Century Schoolbook"/>
                          <a:sym typeface="Century Schoolbook"/>
                        </a:rPr>
                        <a:t>            : 15.04%</a:t>
                      </a:r>
                      <a:endParaRPr b="1" i="1" sz="1400" u="none" cap="none" strike="noStrike">
                        <a:solidFill>
                          <a:srgbClr val="222222"/>
                        </a:solidFill>
                        <a:latin typeface="Century Schoolbook"/>
                        <a:ea typeface="Century Schoolbook"/>
                        <a:cs typeface="Century Schoolbook"/>
                        <a:sym typeface="Century Schoolbook"/>
                      </a:endParaRPr>
                    </a:p>
                    <a:p>
                      <a:pPr indent="0" lvl="0" marL="0" marR="139700" rtl="0" algn="just">
                        <a:lnSpc>
                          <a:spcPct val="124000"/>
                        </a:lnSpc>
                        <a:spcBef>
                          <a:spcPts val="500"/>
                        </a:spcBef>
                        <a:spcAft>
                          <a:spcPts val="0"/>
                        </a:spcAft>
                        <a:buClr>
                          <a:srgbClr val="000000"/>
                        </a:buClr>
                        <a:buSzPts val="1100"/>
                        <a:buFont typeface="Arial"/>
                        <a:buNone/>
                      </a:pPr>
                      <a:r>
                        <a:rPr b="1" i="1" lang="en" sz="1400" u="none" cap="none" strike="noStrike">
                          <a:solidFill>
                            <a:schemeClr val="hlink"/>
                          </a:solidFill>
                          <a:uFill>
                            <a:noFill/>
                          </a:uFill>
                          <a:latin typeface="Century Schoolbook"/>
                          <a:ea typeface="Century Schoolbook"/>
                          <a:cs typeface="Century Schoolbook"/>
                          <a:sym typeface="Century Schoolbook"/>
                          <a:hlinkClick r:id="rId5"/>
                        </a:rPr>
                        <a:t>Family problems</a:t>
                      </a:r>
                      <a:r>
                        <a:rPr b="1" i="1" lang="en" sz="1400" u="none" cap="none" strike="noStrike">
                          <a:solidFill>
                            <a:srgbClr val="222222"/>
                          </a:solidFill>
                          <a:latin typeface="Century Schoolbook"/>
                          <a:ea typeface="Century Schoolbook"/>
                          <a:cs typeface="Century Schoolbook"/>
                          <a:sym typeface="Century Schoolbook"/>
                        </a:rPr>
                        <a:t>         :13.27%</a:t>
                      </a:r>
                      <a:endParaRPr b="1" i="1" sz="1400" u="none" cap="none" strike="noStrike">
                        <a:solidFill>
                          <a:srgbClr val="222222"/>
                        </a:solidFill>
                        <a:latin typeface="Century Schoolbook"/>
                        <a:ea typeface="Century Schoolbook"/>
                        <a:cs typeface="Century Schoolbook"/>
                        <a:sym typeface="Century Schoolbook"/>
                      </a:endParaRPr>
                    </a:p>
                    <a:p>
                      <a:pPr indent="0" lvl="0" marL="0" marR="139700" rtl="0" algn="just">
                        <a:lnSpc>
                          <a:spcPct val="124000"/>
                        </a:lnSpc>
                        <a:spcBef>
                          <a:spcPts val="500"/>
                        </a:spcBef>
                        <a:spcAft>
                          <a:spcPts val="0"/>
                        </a:spcAft>
                        <a:buClr>
                          <a:srgbClr val="000000"/>
                        </a:buClr>
                        <a:buSzPts val="1100"/>
                        <a:buFont typeface="Arial"/>
                        <a:buNone/>
                      </a:pPr>
                      <a:r>
                        <a:rPr b="1" i="1" lang="en" sz="1400" u="none" cap="none" strike="noStrike">
                          <a:solidFill>
                            <a:schemeClr val="hlink"/>
                          </a:solidFill>
                          <a:uFill>
                            <a:noFill/>
                          </a:uFill>
                          <a:latin typeface="Century Schoolbook"/>
                          <a:ea typeface="Century Schoolbook"/>
                          <a:cs typeface="Century Schoolbook"/>
                          <a:sym typeface="Century Schoolbook"/>
                          <a:hlinkClick r:id="rId6"/>
                        </a:rPr>
                        <a:t>Debt burden</a:t>
                      </a:r>
                      <a:r>
                        <a:rPr b="1" i="1" lang="en" sz="1400" u="none" cap="none" strike="noStrike">
                          <a:solidFill>
                            <a:srgbClr val="222222"/>
                          </a:solidFill>
                          <a:latin typeface="Century Schoolbook"/>
                          <a:ea typeface="Century Schoolbook"/>
                          <a:cs typeface="Century Schoolbook"/>
                          <a:sym typeface="Century Schoolbook"/>
                        </a:rPr>
                        <a:t>                : 2.65%</a:t>
                      </a:r>
                      <a:endParaRPr b="1" i="1" sz="1400" u="none" cap="none" strike="noStrike">
                        <a:solidFill>
                          <a:srgbClr val="222222"/>
                        </a:solidFill>
                        <a:latin typeface="Century Schoolbook"/>
                        <a:ea typeface="Century Schoolbook"/>
                        <a:cs typeface="Century Schoolbook"/>
                        <a:sym typeface="Century Schoolbook"/>
                      </a:endParaRPr>
                    </a:p>
                    <a:p>
                      <a:pPr indent="0" lvl="0" marL="0" marR="139700" rtl="0" algn="just">
                        <a:lnSpc>
                          <a:spcPct val="124000"/>
                        </a:lnSpc>
                        <a:spcBef>
                          <a:spcPts val="500"/>
                        </a:spcBef>
                        <a:spcAft>
                          <a:spcPts val="0"/>
                        </a:spcAft>
                        <a:buClr>
                          <a:srgbClr val="000000"/>
                        </a:buClr>
                        <a:buSzPts val="1100"/>
                        <a:buFont typeface="Arial"/>
                        <a:buNone/>
                      </a:pPr>
                      <a:r>
                        <a:rPr b="1" i="1" lang="en" sz="1400" u="none" cap="none" strike="noStrike">
                          <a:solidFill>
                            <a:schemeClr val="hlink"/>
                          </a:solidFill>
                          <a:uFill>
                            <a:noFill/>
                          </a:uFill>
                          <a:latin typeface="Century Schoolbook"/>
                          <a:ea typeface="Century Schoolbook"/>
                          <a:cs typeface="Century Schoolbook"/>
                          <a:sym typeface="Century Schoolbook"/>
                          <a:hlinkClick r:id="rId7"/>
                        </a:rPr>
                        <a:t>Losses in non-farm</a:t>
                      </a:r>
                      <a:r>
                        <a:rPr b="1" i="1" lang="en" sz="1400" u="none" cap="none" strike="noStrike">
                          <a:solidFill>
                            <a:srgbClr val="222222"/>
                          </a:solidFill>
                          <a:latin typeface="Century Schoolbook"/>
                          <a:ea typeface="Century Schoolbook"/>
                          <a:cs typeface="Century Schoolbook"/>
                          <a:sym typeface="Century Schoolbook"/>
                        </a:rPr>
                        <a:t>    : 1.77%</a:t>
                      </a:r>
                      <a:endParaRPr b="1" i="1" sz="1400" u="none" cap="none" strike="noStrike">
                        <a:solidFill>
                          <a:srgbClr val="222222"/>
                        </a:solidFill>
                        <a:latin typeface="Century Schoolbook"/>
                        <a:ea typeface="Century Schoolbook"/>
                        <a:cs typeface="Century Schoolbook"/>
                        <a:sym typeface="Century Schoolbook"/>
                      </a:endParaRPr>
                    </a:p>
                    <a:p>
                      <a:pPr indent="0" lvl="0" marL="0" marR="139700" rtl="0" algn="just">
                        <a:lnSpc>
                          <a:spcPct val="124000"/>
                        </a:lnSpc>
                        <a:spcBef>
                          <a:spcPts val="500"/>
                        </a:spcBef>
                        <a:spcAft>
                          <a:spcPts val="0"/>
                        </a:spcAft>
                        <a:buClr>
                          <a:srgbClr val="000000"/>
                        </a:buClr>
                        <a:buSzPts val="1100"/>
                        <a:buFont typeface="Arial"/>
                        <a:buNone/>
                      </a:pPr>
                      <a:r>
                        <a:rPr b="1" i="1" lang="en" sz="1400" u="none" cap="none" strike="noStrike">
                          <a:solidFill>
                            <a:schemeClr val="hlink"/>
                          </a:solidFill>
                          <a:uFill>
                            <a:noFill/>
                          </a:uFill>
                          <a:latin typeface="Century Schoolbook"/>
                          <a:ea typeface="Century Schoolbook"/>
                          <a:cs typeface="Century Schoolbook"/>
                          <a:sym typeface="Century Schoolbook"/>
                          <a:hlinkClick r:id="rId8"/>
                        </a:rPr>
                        <a:t>Failure of bore well</a:t>
                      </a:r>
                      <a:r>
                        <a:rPr b="1" i="1" lang="en" sz="1400" u="none" cap="none" strike="noStrike">
                          <a:solidFill>
                            <a:srgbClr val="222222"/>
                          </a:solidFill>
                          <a:latin typeface="Century Schoolbook"/>
                          <a:ea typeface="Century Schoolbook"/>
                          <a:cs typeface="Century Schoolbook"/>
                          <a:sym typeface="Century Schoolbook"/>
                        </a:rPr>
                        <a:t>    : 0.88%</a:t>
                      </a:r>
                      <a:endParaRPr b="1" i="1" sz="1400" u="none" cap="none" strike="noStrike">
                        <a:solidFill>
                          <a:srgbClr val="222222"/>
                        </a:solidFill>
                        <a:latin typeface="Century Schoolbook"/>
                        <a:ea typeface="Century Schoolbook"/>
                        <a:cs typeface="Century Schoolbook"/>
                        <a:sym typeface="Century Schoolbook"/>
                      </a:endParaRPr>
                    </a:p>
                    <a:p>
                      <a:pPr indent="0" lvl="0" marL="0" marR="139700" rtl="0" algn="just">
                        <a:lnSpc>
                          <a:spcPct val="124000"/>
                        </a:lnSpc>
                        <a:spcBef>
                          <a:spcPts val="500"/>
                        </a:spcBef>
                        <a:spcAft>
                          <a:spcPts val="0"/>
                        </a:spcAft>
                        <a:buClr>
                          <a:srgbClr val="000000"/>
                        </a:buClr>
                        <a:buSzPts val="1100"/>
                        <a:buFont typeface="Arial"/>
                        <a:buNone/>
                      </a:pPr>
                      <a:r>
                        <a:rPr b="1" i="1" lang="en" sz="1400" u="none" cap="none" strike="noStrike">
                          <a:solidFill>
                            <a:schemeClr val="hlink"/>
                          </a:solidFill>
                          <a:uFill>
                            <a:noFill/>
                          </a:uFill>
                          <a:latin typeface="Century Schoolbook"/>
                          <a:ea typeface="Century Schoolbook"/>
                          <a:cs typeface="Century Schoolbook"/>
                          <a:sym typeface="Century Schoolbook"/>
                          <a:hlinkClick r:id="rId9"/>
                        </a:rPr>
                        <a:t>Political affiliation</a:t>
                      </a:r>
                      <a:r>
                        <a:rPr b="1" i="1" lang="en" sz="1400" u="none" cap="none" strike="noStrike">
                          <a:solidFill>
                            <a:srgbClr val="222222"/>
                          </a:solidFill>
                          <a:latin typeface="Century Schoolbook"/>
                          <a:ea typeface="Century Schoolbook"/>
                          <a:cs typeface="Century Schoolbook"/>
                          <a:sym typeface="Century Schoolbook"/>
                        </a:rPr>
                        <a:t>      : 4.42%</a:t>
                      </a:r>
                      <a:endParaRPr b="1" i="1" sz="1400" u="none" cap="none" strike="noStrike">
                        <a:latin typeface="Century Schoolbook"/>
                        <a:ea typeface="Century Schoolbook"/>
                        <a:cs typeface="Century Schoolbook"/>
                        <a:sym typeface="Century Schoolbook"/>
                      </a:endParaRPr>
                    </a:p>
                  </a:txBody>
                  <a:tcPr marT="91425" marB="91425" marR="91425" marL="91425"/>
                </a:tc>
              </a:tr>
            </a:tbl>
          </a:graphicData>
        </a:graphic>
      </p:graphicFrame>
      <p:pic>
        <p:nvPicPr>
          <p:cNvPr descr="Image result for farmers in india" id="163" name="Google Shape;163;p18"/>
          <p:cNvPicPr preferRelativeResize="0"/>
          <p:nvPr/>
        </p:nvPicPr>
        <p:blipFill rotWithShape="1">
          <a:blip r:embed="rId10">
            <a:alphaModFix/>
          </a:blip>
          <a:srcRect b="0" l="0" r="0" t="0"/>
          <a:stretch/>
        </p:blipFill>
        <p:spPr>
          <a:xfrm>
            <a:off x="3048000" y="0"/>
            <a:ext cx="3048000" cy="2317898"/>
          </a:xfrm>
          <a:prstGeom prst="rect">
            <a:avLst/>
          </a:prstGeom>
          <a:noFill/>
          <a:ln>
            <a:noFill/>
          </a:ln>
        </p:spPr>
      </p:pic>
      <p:pic>
        <p:nvPicPr>
          <p:cNvPr id="164" name="Google Shape;164;p18"/>
          <p:cNvPicPr preferRelativeResize="0"/>
          <p:nvPr/>
        </p:nvPicPr>
        <p:blipFill rotWithShape="1">
          <a:blip r:embed="rId11">
            <a:alphaModFix/>
          </a:blip>
          <a:srcRect b="0" l="0" r="0" t="0"/>
          <a:stretch/>
        </p:blipFill>
        <p:spPr>
          <a:xfrm>
            <a:off x="-1" y="0"/>
            <a:ext cx="3048000" cy="2317898"/>
          </a:xfrm>
          <a:prstGeom prst="rect">
            <a:avLst/>
          </a:prstGeom>
          <a:noFill/>
          <a:ln>
            <a:noFill/>
          </a:ln>
        </p:spPr>
      </p:pic>
      <p:pic>
        <p:nvPicPr>
          <p:cNvPr descr="images.jpg" id="165" name="Google Shape;165;p18"/>
          <p:cNvPicPr preferRelativeResize="0"/>
          <p:nvPr/>
        </p:nvPicPr>
        <p:blipFill rotWithShape="1">
          <a:blip r:embed="rId12">
            <a:alphaModFix/>
          </a:blip>
          <a:srcRect b="0" l="0" r="0" t="0"/>
          <a:stretch/>
        </p:blipFill>
        <p:spPr>
          <a:xfrm>
            <a:off x="6103620" y="0"/>
            <a:ext cx="3040380" cy="22903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nvSpPr>
        <p:spPr>
          <a:xfrm>
            <a:off x="271125" y="320399"/>
            <a:ext cx="8509200" cy="4726521"/>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000"/>
              <a:buFont typeface="Arial"/>
              <a:buNone/>
            </a:pPr>
            <a:r>
              <a:rPr b="1" i="0" lang="en" sz="2000" u="sng" cap="none" strike="noStrike">
                <a:solidFill>
                  <a:srgbClr val="3D85C6"/>
                </a:solidFill>
                <a:latin typeface="Century Schoolbook"/>
                <a:ea typeface="Century Schoolbook"/>
                <a:cs typeface="Century Schoolbook"/>
                <a:sym typeface="Century Schoolbook"/>
              </a:rPr>
              <a:t>System Prototype:</a:t>
            </a:r>
            <a:endParaRPr b="1" i="0" sz="2000" u="sng" cap="none" strike="noStrike">
              <a:solidFill>
                <a:srgbClr val="3D85C6"/>
              </a:solidFill>
              <a:latin typeface="Century Schoolbook"/>
              <a:ea typeface="Century Schoolbook"/>
              <a:cs typeface="Century Schoolbook"/>
              <a:sym typeface="Century Schoolbook"/>
            </a:endParaRPr>
          </a:p>
          <a:p>
            <a:pPr indent="-342900" lvl="0" marL="457200" marR="0" rtl="0" algn="just">
              <a:lnSpc>
                <a:spcPct val="135000"/>
              </a:lnSpc>
              <a:spcBef>
                <a:spcPts val="0"/>
              </a:spcBef>
              <a:spcAft>
                <a:spcPts val="0"/>
              </a:spcAft>
              <a:buClr>
                <a:srgbClr val="000000"/>
              </a:buClr>
              <a:buSzPts val="1800"/>
              <a:buFont typeface="Arial"/>
              <a:buChar char="-"/>
            </a:pPr>
            <a:r>
              <a:rPr b="0" i="0" lang="en" sz="1600" u="none" cap="none" strike="noStrike">
                <a:solidFill>
                  <a:srgbClr val="000000"/>
                </a:solidFill>
                <a:latin typeface="Century Schoolbook"/>
                <a:ea typeface="Century Schoolbook"/>
                <a:cs typeface="Century Schoolbook"/>
                <a:sym typeface="Century Schoolbook"/>
              </a:rPr>
              <a:t>All the distributors, retailers, manufacturers will have an account in our DApp.</a:t>
            </a:r>
            <a:endParaRPr b="0" i="0" sz="1600" u="none" cap="none" strike="noStrike">
              <a:solidFill>
                <a:srgbClr val="000000"/>
              </a:solidFill>
              <a:latin typeface="Century Schoolbook"/>
              <a:ea typeface="Century Schoolbook"/>
              <a:cs typeface="Century Schoolbook"/>
              <a:sym typeface="Century Schoolbook"/>
            </a:endParaRPr>
          </a:p>
          <a:p>
            <a:pPr indent="-342900" lvl="0" marL="457200" marR="0" rtl="0" algn="just">
              <a:lnSpc>
                <a:spcPct val="115000"/>
              </a:lnSpc>
              <a:spcBef>
                <a:spcPts val="0"/>
              </a:spcBef>
              <a:spcAft>
                <a:spcPts val="0"/>
              </a:spcAft>
              <a:buClr>
                <a:srgbClr val="000000"/>
              </a:buClr>
              <a:buSzPts val="1800"/>
              <a:buFont typeface="Arial"/>
              <a:buChar char="-"/>
            </a:pPr>
            <a:r>
              <a:rPr b="0" i="0" lang="en" sz="1600" u="none" cap="none" strike="noStrike">
                <a:solidFill>
                  <a:srgbClr val="000000"/>
                </a:solidFill>
                <a:latin typeface="Century Schoolbook"/>
                <a:ea typeface="Century Schoolbook"/>
                <a:cs typeface="Century Schoolbook"/>
                <a:sym typeface="Century Schoolbook"/>
              </a:rPr>
              <a:t>Every transaction done between every distributor is been accounted using the Decentralized web app by distributor.</a:t>
            </a:r>
            <a:endParaRPr b="0" i="0" sz="1600" u="none" cap="none" strike="noStrike">
              <a:solidFill>
                <a:srgbClr val="000000"/>
              </a:solidFill>
              <a:latin typeface="Century Schoolbook"/>
              <a:ea typeface="Century Schoolbook"/>
              <a:cs typeface="Century Schoolbook"/>
              <a:sym typeface="Century Schoolbook"/>
            </a:endParaRPr>
          </a:p>
          <a:p>
            <a:pPr indent="-342900" lvl="0" marL="457200" marR="0" rtl="0" algn="just">
              <a:lnSpc>
                <a:spcPct val="115000"/>
              </a:lnSpc>
              <a:spcBef>
                <a:spcPts val="0"/>
              </a:spcBef>
              <a:spcAft>
                <a:spcPts val="0"/>
              </a:spcAft>
              <a:buClr>
                <a:srgbClr val="000000"/>
              </a:buClr>
              <a:buSzPts val="1800"/>
              <a:buFont typeface="Arial"/>
              <a:buChar char="-"/>
            </a:pPr>
            <a:r>
              <a:rPr b="0" i="0" lang="en" sz="1600" u="none" cap="none" strike="noStrike">
                <a:solidFill>
                  <a:srgbClr val="000000"/>
                </a:solidFill>
                <a:latin typeface="Century Schoolbook"/>
                <a:ea typeface="Century Schoolbook"/>
                <a:cs typeface="Century Schoolbook"/>
                <a:sym typeface="Century Schoolbook"/>
              </a:rPr>
              <a:t>When any of the transaction takes place the validation of the transaction is done by all the distributors account in App. This is done using blockchain concept.</a:t>
            </a:r>
            <a:endParaRPr b="0" i="0" sz="1600" u="none" cap="none" strike="noStrike">
              <a:solidFill>
                <a:srgbClr val="000000"/>
              </a:solidFill>
              <a:latin typeface="Century Schoolbook"/>
              <a:ea typeface="Century Schoolbook"/>
              <a:cs typeface="Century Schoolbook"/>
              <a:sym typeface="Century Schoolbook"/>
            </a:endParaRPr>
          </a:p>
          <a:p>
            <a:pPr indent="-342900" lvl="0" marL="457200" marR="0" rtl="0" algn="just">
              <a:lnSpc>
                <a:spcPct val="115000"/>
              </a:lnSpc>
              <a:spcBef>
                <a:spcPts val="0"/>
              </a:spcBef>
              <a:spcAft>
                <a:spcPts val="0"/>
              </a:spcAft>
              <a:buClr>
                <a:srgbClr val="000000"/>
              </a:buClr>
              <a:buSzPts val="1800"/>
              <a:buFont typeface="Arial"/>
              <a:buChar char="-"/>
            </a:pPr>
            <a:r>
              <a:rPr b="0" i="0" lang="en" sz="1600" u="none" cap="none" strike="noStrike">
                <a:solidFill>
                  <a:srgbClr val="000000"/>
                </a:solidFill>
                <a:latin typeface="Century Schoolbook"/>
                <a:ea typeface="Century Schoolbook"/>
                <a:cs typeface="Century Schoolbook"/>
                <a:sym typeface="Century Schoolbook"/>
              </a:rPr>
              <a:t>So whenever any fraud transaction of seed is attempted a alert to ministry office get’s raised.</a:t>
            </a:r>
            <a:endParaRPr b="0" i="0" sz="1600" u="none" cap="none" strike="noStrike">
              <a:solidFill>
                <a:srgbClr val="000000"/>
              </a:solidFill>
              <a:latin typeface="Century Schoolbook"/>
              <a:ea typeface="Century Schoolbook"/>
              <a:cs typeface="Century Schoolbook"/>
              <a:sym typeface="Century Schoolbook"/>
            </a:endParaRPr>
          </a:p>
          <a:p>
            <a:pPr indent="-342900" lvl="0" marL="457200" marR="0" rtl="0" algn="just">
              <a:lnSpc>
                <a:spcPct val="115000"/>
              </a:lnSpc>
              <a:spcBef>
                <a:spcPts val="0"/>
              </a:spcBef>
              <a:spcAft>
                <a:spcPts val="0"/>
              </a:spcAft>
              <a:buClr>
                <a:srgbClr val="000000"/>
              </a:buClr>
              <a:buSzPts val="1800"/>
              <a:buFont typeface="Arial"/>
              <a:buChar char="-"/>
            </a:pPr>
            <a:r>
              <a:rPr b="0" i="0" lang="en" sz="1600" u="none" cap="none" strike="noStrike">
                <a:solidFill>
                  <a:srgbClr val="000000"/>
                </a:solidFill>
                <a:latin typeface="Century Schoolbook"/>
                <a:ea typeface="Century Schoolbook"/>
                <a:cs typeface="Century Schoolbook"/>
                <a:sym typeface="Century Schoolbook"/>
              </a:rPr>
              <a:t>As blockchain is used the record is maintained with everyone so no one can alter records keeping it hack free.</a:t>
            </a:r>
            <a:endParaRPr/>
          </a:p>
          <a:p>
            <a:pPr indent="-342900" lvl="0" marL="457200" marR="0" rtl="0" algn="just">
              <a:lnSpc>
                <a:spcPct val="115000"/>
              </a:lnSpc>
              <a:spcBef>
                <a:spcPts val="0"/>
              </a:spcBef>
              <a:spcAft>
                <a:spcPts val="0"/>
              </a:spcAft>
              <a:buClr>
                <a:srgbClr val="000000"/>
              </a:buClr>
              <a:buSzPts val="1800"/>
              <a:buFont typeface="Arial"/>
              <a:buChar char="-"/>
            </a:pPr>
            <a:r>
              <a:rPr b="0" i="0" lang="en" sz="1600" u="none" cap="none" strike="noStrike">
                <a:solidFill>
                  <a:srgbClr val="000000"/>
                </a:solidFill>
                <a:latin typeface="Century Schoolbook"/>
                <a:ea typeface="Century Schoolbook"/>
                <a:cs typeface="Century Schoolbook"/>
                <a:sym typeface="Century Schoolbook"/>
              </a:rPr>
              <a:t>Our product support Multi-Language.</a:t>
            </a:r>
            <a:endParaRPr/>
          </a:p>
          <a:p>
            <a:pPr indent="-342900" lvl="0" marL="457200" marR="0" rtl="0" algn="just">
              <a:lnSpc>
                <a:spcPct val="115000"/>
              </a:lnSpc>
              <a:spcBef>
                <a:spcPts val="0"/>
              </a:spcBef>
              <a:spcAft>
                <a:spcPts val="0"/>
              </a:spcAft>
              <a:buClr>
                <a:srgbClr val="000000"/>
              </a:buClr>
              <a:buSzPts val="1800"/>
              <a:buFont typeface="Arial"/>
              <a:buChar char="-"/>
            </a:pPr>
            <a:r>
              <a:rPr b="0" i="0" lang="en" sz="1600" u="none" cap="none" strike="noStrike">
                <a:solidFill>
                  <a:srgbClr val="000000"/>
                </a:solidFill>
                <a:latin typeface="Century Schoolbook"/>
                <a:ea typeface="Century Schoolbook"/>
                <a:cs typeface="Century Schoolbook"/>
                <a:sym typeface="Century Schoolbook"/>
              </a:rPr>
              <a:t>Our product will also support rating and feedbacks for distributors and seed quality</a:t>
            </a:r>
            <a:endParaRPr b="0" i="0" sz="1600" u="none" cap="none" strike="noStrike">
              <a:solidFill>
                <a:srgbClr val="000000"/>
              </a:solidFill>
              <a:latin typeface="Century Schoolbook"/>
              <a:ea typeface="Century Schoolbook"/>
              <a:cs typeface="Century Schoolbook"/>
              <a:sym typeface="Century Schoolboo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KS (2).jpeg" id="175" name="Google Shape;175;p20"/>
          <p:cNvPicPr preferRelativeResize="0"/>
          <p:nvPr/>
        </p:nvPicPr>
        <p:blipFill rotWithShape="1">
          <a:blip r:embed="rId3">
            <a:alphaModFix/>
          </a:blip>
          <a:srcRect b="0" l="0" r="0" t="0"/>
          <a:stretch/>
        </p:blipFill>
        <p:spPr>
          <a:xfrm>
            <a:off x="869324" y="180303"/>
            <a:ext cx="6764422" cy="4752305"/>
          </a:xfrm>
          <a:prstGeom prst="rect">
            <a:avLst/>
          </a:prstGeom>
          <a:noFill/>
          <a:ln>
            <a:noFill/>
          </a:ln>
        </p:spPr>
      </p:pic>
      <p:sp>
        <p:nvSpPr>
          <p:cNvPr id="176" name="Google Shape;176;p20"/>
          <p:cNvSpPr txBox="1"/>
          <p:nvPr/>
        </p:nvSpPr>
        <p:spPr>
          <a:xfrm>
            <a:off x="1260509" y="373279"/>
            <a:ext cx="2501100" cy="44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sng" cap="none" strike="noStrike">
                <a:solidFill>
                  <a:srgbClr val="3D85C6"/>
                </a:solidFill>
                <a:latin typeface="Century Schoolbook"/>
                <a:ea typeface="Century Schoolbook"/>
                <a:cs typeface="Century Schoolbook"/>
                <a:sym typeface="Century Schoolbook"/>
              </a:rPr>
              <a:t>Use Case : </a:t>
            </a:r>
            <a:endParaRPr b="1" i="0" sz="2000" u="sng" cap="none" strike="noStrike">
              <a:solidFill>
                <a:srgbClr val="3D85C6"/>
              </a:solidFill>
              <a:latin typeface="Century Schoolbook"/>
              <a:ea typeface="Century Schoolbook"/>
              <a:cs typeface="Century Schoolbook"/>
              <a:sym typeface="Century Schoolboo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500"/>
                                        <p:tgtEl>
                                          <p:spTgt spid="1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Image result for Web application icon" id="181" name="Google Shape;181;p21"/>
          <p:cNvPicPr preferRelativeResize="0"/>
          <p:nvPr/>
        </p:nvPicPr>
        <p:blipFill rotWithShape="1">
          <a:blip r:embed="rId3">
            <a:alphaModFix/>
          </a:blip>
          <a:srcRect b="0" l="0" r="0" t="0"/>
          <a:stretch/>
        </p:blipFill>
        <p:spPr>
          <a:xfrm>
            <a:off x="795275" y="808100"/>
            <a:ext cx="1980400" cy="1966850"/>
          </a:xfrm>
          <a:prstGeom prst="rect">
            <a:avLst/>
          </a:prstGeom>
          <a:noFill/>
          <a:ln>
            <a:noFill/>
          </a:ln>
        </p:spPr>
      </p:pic>
      <p:sp>
        <p:nvSpPr>
          <p:cNvPr id="182" name="Google Shape;182;p21"/>
          <p:cNvSpPr txBox="1"/>
          <p:nvPr/>
        </p:nvSpPr>
        <p:spPr>
          <a:xfrm>
            <a:off x="205225" y="0"/>
            <a:ext cx="3795000" cy="520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000"/>
              <a:buFont typeface="Arial"/>
              <a:buNone/>
            </a:pPr>
            <a:r>
              <a:rPr b="1" i="0" lang="en" sz="2000" u="sng" cap="none" strike="noStrike">
                <a:solidFill>
                  <a:srgbClr val="3D85C6"/>
                </a:solidFill>
                <a:latin typeface="Century Schoolbook"/>
                <a:ea typeface="Century Schoolbook"/>
                <a:cs typeface="Century Schoolbook"/>
                <a:sym typeface="Century Schoolbook"/>
              </a:rPr>
              <a:t>Technology Stack:</a:t>
            </a:r>
            <a:endParaRPr b="1" i="0" sz="2000" u="sng" cap="none" strike="noStrike">
              <a:solidFill>
                <a:srgbClr val="3D85C6"/>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Clr>
                <a:srgbClr val="000000"/>
              </a:buClr>
              <a:buSzPts val="2000"/>
              <a:buFont typeface="Arial"/>
              <a:buNone/>
            </a:pPr>
            <a:r>
              <a:t/>
            </a:r>
            <a:endParaRPr sz="2000">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Clr>
                <a:srgbClr val="000000"/>
              </a:buClr>
              <a:buSzPts val="2000"/>
              <a:buFont typeface="Arial"/>
              <a:buNone/>
            </a:pPr>
            <a:r>
              <a:t/>
            </a:r>
            <a:endParaRPr sz="2000">
              <a:latin typeface="Century Schoolbook"/>
              <a:ea typeface="Century Schoolbook"/>
              <a:cs typeface="Century Schoolbook"/>
              <a:sym typeface="Century Schoolbook"/>
            </a:endParaRPr>
          </a:p>
          <a:p>
            <a:pPr indent="-336550" lvl="0" marL="457200" marR="0" rtl="0" algn="just">
              <a:lnSpc>
                <a:spcPct val="100000"/>
              </a:lnSpc>
              <a:spcBef>
                <a:spcPts val="0"/>
              </a:spcBef>
              <a:spcAft>
                <a:spcPts val="0"/>
              </a:spcAft>
              <a:buClr>
                <a:srgbClr val="000000"/>
              </a:buClr>
              <a:buSzPts val="1700"/>
              <a:buFont typeface="Arial"/>
              <a:buChar char="-"/>
            </a:pPr>
            <a:r>
              <a:rPr b="1" i="0" lang="en" sz="1500" u="none" cap="none" strike="noStrike">
                <a:solidFill>
                  <a:srgbClr val="000000"/>
                </a:solidFill>
                <a:latin typeface="Century Schoolbook"/>
                <a:ea typeface="Century Schoolbook"/>
                <a:cs typeface="Century Schoolbook"/>
                <a:sym typeface="Century Schoolbook"/>
              </a:rPr>
              <a:t>Front End   :  HTML5 ,    CSS , ReactJS</a:t>
            </a:r>
            <a:endParaRPr b="1" i="0" sz="1500" u="none" cap="none" strike="noStrike">
              <a:solidFill>
                <a:srgbClr val="000000"/>
              </a:solidFill>
              <a:latin typeface="Century Schoolbook"/>
              <a:ea typeface="Century Schoolbook"/>
              <a:cs typeface="Century Schoolbook"/>
              <a:sym typeface="Century Schoolbook"/>
            </a:endParaRPr>
          </a:p>
          <a:p>
            <a:pPr indent="-336550" lvl="0" marL="457200" marR="0" rtl="0" algn="just">
              <a:lnSpc>
                <a:spcPct val="100000"/>
              </a:lnSpc>
              <a:spcBef>
                <a:spcPts val="0"/>
              </a:spcBef>
              <a:spcAft>
                <a:spcPts val="0"/>
              </a:spcAft>
              <a:buClr>
                <a:srgbClr val="000000"/>
              </a:buClr>
              <a:buSzPts val="1700"/>
              <a:buFont typeface="Arial"/>
              <a:buChar char="-"/>
            </a:pPr>
            <a:r>
              <a:rPr b="1" i="0" lang="en" sz="1500" u="none" cap="none" strike="noStrike">
                <a:solidFill>
                  <a:srgbClr val="000000"/>
                </a:solidFill>
                <a:latin typeface="Century Schoolbook"/>
                <a:ea typeface="Century Schoolbook"/>
                <a:cs typeface="Century Schoolbook"/>
                <a:sym typeface="Century Schoolbook"/>
              </a:rPr>
              <a:t>Backend     :  Nodejs</a:t>
            </a:r>
            <a:endParaRPr b="1" i="0" sz="1500" u="none" cap="none" strike="noStrike">
              <a:solidFill>
                <a:srgbClr val="000000"/>
              </a:solidFill>
              <a:latin typeface="Century Schoolbook"/>
              <a:ea typeface="Century Schoolbook"/>
              <a:cs typeface="Century Schoolbook"/>
              <a:sym typeface="Century Schoolbook"/>
            </a:endParaRPr>
          </a:p>
          <a:p>
            <a:pPr indent="-336550" lvl="0" marL="457200" marR="0" rtl="0" algn="just">
              <a:lnSpc>
                <a:spcPct val="100000"/>
              </a:lnSpc>
              <a:spcBef>
                <a:spcPts val="0"/>
              </a:spcBef>
              <a:spcAft>
                <a:spcPts val="0"/>
              </a:spcAft>
              <a:buClr>
                <a:srgbClr val="000000"/>
              </a:buClr>
              <a:buSzPts val="1700"/>
              <a:buFont typeface="Arial"/>
              <a:buChar char="-"/>
            </a:pPr>
            <a:r>
              <a:rPr b="1" i="0" lang="en" sz="1500" u="none" cap="none" strike="noStrike">
                <a:solidFill>
                  <a:srgbClr val="000000"/>
                </a:solidFill>
                <a:latin typeface="Century Schoolbook"/>
                <a:ea typeface="Century Schoolbook"/>
                <a:cs typeface="Century Schoolbook"/>
                <a:sym typeface="Century Schoolbook"/>
              </a:rPr>
              <a:t>Platform      :   Web </a:t>
            </a:r>
            <a:endParaRPr b="1" i="0" sz="1500" u="none" cap="none" strike="noStrike">
              <a:solidFill>
                <a:srgbClr val="000000"/>
              </a:solidFill>
              <a:latin typeface="Century Schoolbook"/>
              <a:ea typeface="Century Schoolbook"/>
              <a:cs typeface="Century Schoolbook"/>
              <a:sym typeface="Century Schoolbook"/>
            </a:endParaRPr>
          </a:p>
          <a:p>
            <a:pPr indent="-336550" lvl="0" marL="457200" marR="0" rtl="0" algn="just">
              <a:lnSpc>
                <a:spcPct val="100000"/>
              </a:lnSpc>
              <a:spcBef>
                <a:spcPts val="0"/>
              </a:spcBef>
              <a:spcAft>
                <a:spcPts val="0"/>
              </a:spcAft>
              <a:buClr>
                <a:srgbClr val="000000"/>
              </a:buClr>
              <a:buSzPts val="1700"/>
              <a:buFont typeface="Arial"/>
              <a:buChar char="-"/>
            </a:pPr>
            <a:r>
              <a:rPr b="1" i="0" lang="en" sz="1500" u="none" cap="none" strike="noStrike">
                <a:solidFill>
                  <a:srgbClr val="000000"/>
                </a:solidFill>
                <a:latin typeface="Century Schoolbook"/>
                <a:ea typeface="Century Schoolbook"/>
                <a:cs typeface="Century Schoolbook"/>
                <a:sym typeface="Century Schoolbook"/>
              </a:rPr>
              <a:t>Technology</a:t>
            </a:r>
            <a:r>
              <a:rPr b="1" lang="en" sz="1500">
                <a:latin typeface="Century Schoolbook"/>
                <a:ea typeface="Century Schoolbook"/>
                <a:cs typeface="Century Schoolbook"/>
                <a:sym typeface="Century Schoolbook"/>
              </a:rPr>
              <a:t> </a:t>
            </a:r>
            <a:r>
              <a:rPr b="1" i="0" lang="en" sz="1500" u="none" cap="none" strike="noStrike">
                <a:solidFill>
                  <a:srgbClr val="000000"/>
                </a:solidFill>
                <a:latin typeface="Century Schoolbook"/>
                <a:ea typeface="Century Schoolbook"/>
                <a:cs typeface="Century Schoolbook"/>
                <a:sym typeface="Century Schoolbook"/>
              </a:rPr>
              <a:t>:Etherium Virtual</a:t>
            </a:r>
            <a:r>
              <a:rPr b="1" lang="en" sz="1500">
                <a:latin typeface="Century Schoolbook"/>
                <a:ea typeface="Century Schoolbook"/>
                <a:cs typeface="Century Schoolbook"/>
                <a:sym typeface="Century Schoolbook"/>
              </a:rPr>
              <a:t> </a:t>
            </a:r>
            <a:r>
              <a:rPr b="1" i="0" lang="en" sz="1500" u="none" cap="none" strike="noStrike">
                <a:solidFill>
                  <a:srgbClr val="000000"/>
                </a:solidFill>
                <a:latin typeface="Century Schoolbook"/>
                <a:ea typeface="Century Schoolbook"/>
                <a:cs typeface="Century Schoolbook"/>
                <a:sym typeface="Century Schoolbook"/>
              </a:rPr>
              <a:t>Machine(EVM), Truffle IDE and smart contracts, Oracle Cloud Blockchain.</a:t>
            </a:r>
            <a:endParaRPr b="1" i="0" sz="1500" u="none" cap="none" strike="noStrike">
              <a:solidFill>
                <a:srgbClr val="000000"/>
              </a:solidFill>
              <a:latin typeface="Century Schoolbook"/>
              <a:ea typeface="Century Schoolbook"/>
              <a:cs typeface="Century Schoolbook"/>
              <a:sym typeface="Century Schoolbook"/>
            </a:endParaRPr>
          </a:p>
        </p:txBody>
      </p:sp>
      <p:sp>
        <p:nvSpPr>
          <p:cNvPr id="183" name="Google Shape;183;p21"/>
          <p:cNvSpPr txBox="1"/>
          <p:nvPr/>
        </p:nvSpPr>
        <p:spPr>
          <a:xfrm>
            <a:off x="5887450" y="3706925"/>
            <a:ext cx="2963100" cy="44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184" name="Google Shape;184;p21"/>
          <p:cNvSpPr txBox="1"/>
          <p:nvPr/>
        </p:nvSpPr>
        <p:spPr>
          <a:xfrm>
            <a:off x="4000315" y="213000"/>
            <a:ext cx="4837500" cy="4930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000"/>
              <a:buFont typeface="Arial"/>
              <a:buNone/>
            </a:pPr>
            <a:r>
              <a:rPr b="1" i="0" lang="en" sz="2000" u="sng" cap="none" strike="noStrike">
                <a:solidFill>
                  <a:srgbClr val="3D85C6"/>
                </a:solidFill>
                <a:latin typeface="Century Schoolbook"/>
                <a:ea typeface="Century Schoolbook"/>
                <a:cs typeface="Century Schoolbook"/>
                <a:sym typeface="Century Schoolbook"/>
              </a:rPr>
              <a:t>Dependencies :</a:t>
            </a:r>
            <a:endParaRPr b="1" i="0" sz="2000" u="sng" cap="none" strike="noStrike">
              <a:solidFill>
                <a:srgbClr val="3D85C6"/>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entury Schoolbook"/>
              <a:ea typeface="Century Schoolbook"/>
              <a:cs typeface="Century Schoolbook"/>
              <a:sym typeface="Century Schoolbook"/>
            </a:endParaRPr>
          </a:p>
          <a:p>
            <a:pPr indent="-127000" lvl="0" marL="0" marR="0" rtl="0" algn="just">
              <a:lnSpc>
                <a:spcPct val="100000"/>
              </a:lnSpc>
              <a:spcBef>
                <a:spcPts val="0"/>
              </a:spcBef>
              <a:spcAft>
                <a:spcPts val="0"/>
              </a:spcAft>
              <a:buClr>
                <a:srgbClr val="000000"/>
              </a:buClr>
              <a:buSzPts val="2000"/>
              <a:buFont typeface="Arial"/>
              <a:buChar char="•"/>
            </a:pPr>
            <a:r>
              <a:rPr b="1" i="0" lang="en" sz="2000" u="none" cap="none" strike="noStrike">
                <a:solidFill>
                  <a:srgbClr val="000000"/>
                </a:solidFill>
                <a:latin typeface="Century Schoolbook"/>
                <a:ea typeface="Century Schoolbook"/>
                <a:cs typeface="Century Schoolbook"/>
                <a:sym typeface="Century Schoolbook"/>
              </a:rPr>
              <a:t> Admin</a:t>
            </a:r>
            <a:endParaRPr b="1" i="0" sz="2000" u="none" cap="none" strike="noStrike">
              <a:solidFill>
                <a:srgbClr val="000000"/>
              </a:solidFill>
              <a:latin typeface="Century Schoolbook"/>
              <a:ea typeface="Century Schoolbook"/>
              <a:cs typeface="Century Schoolbook"/>
              <a:sym typeface="Century Schoolbook"/>
            </a:endParaRPr>
          </a:p>
          <a:p>
            <a:pPr indent="-127000" lvl="0" marL="0" marR="0" rtl="0" algn="just">
              <a:lnSpc>
                <a:spcPct val="100000"/>
              </a:lnSpc>
              <a:spcBef>
                <a:spcPts val="0"/>
              </a:spcBef>
              <a:spcAft>
                <a:spcPts val="0"/>
              </a:spcAft>
              <a:buClr>
                <a:srgbClr val="000000"/>
              </a:buClr>
              <a:buSzPts val="2000"/>
              <a:buFont typeface="Arial"/>
              <a:buChar char="•"/>
            </a:pPr>
            <a:r>
              <a:rPr b="1" i="0" lang="en" sz="2000" u="none" cap="none" strike="noStrike">
                <a:solidFill>
                  <a:srgbClr val="000000"/>
                </a:solidFill>
                <a:latin typeface="Century Schoolbook"/>
                <a:ea typeface="Century Schoolbook"/>
                <a:cs typeface="Century Schoolbook"/>
                <a:sym typeface="Century Schoolbook"/>
              </a:rPr>
              <a:t> Provider</a:t>
            </a:r>
            <a:endParaRPr/>
          </a:p>
          <a:p>
            <a:pPr indent="-114300" lvl="0" marL="0" marR="0" rtl="0" algn="just">
              <a:lnSpc>
                <a:spcPct val="100000"/>
              </a:lnSpc>
              <a:spcBef>
                <a:spcPts val="0"/>
              </a:spcBef>
              <a:spcAft>
                <a:spcPts val="0"/>
              </a:spcAft>
              <a:buClr>
                <a:srgbClr val="000000"/>
              </a:buClr>
              <a:buSzPts val="1800"/>
              <a:buFont typeface="Arial"/>
              <a:buChar char="•"/>
            </a:pPr>
            <a:r>
              <a:rPr b="1" i="0" lang="en" sz="1800" u="none" cap="none" strike="noStrike">
                <a:solidFill>
                  <a:srgbClr val="000000"/>
                </a:solidFill>
                <a:latin typeface="Century Schoolbook"/>
                <a:ea typeface="Century Schoolbook"/>
                <a:cs typeface="Century Schoolbook"/>
                <a:sym typeface="Century Schoolbook"/>
              </a:rPr>
              <a:t> Distributor of seeds</a:t>
            </a:r>
            <a:endParaRPr/>
          </a:p>
          <a:p>
            <a:pPr indent="-114300" lvl="0" marL="0" marR="0" rtl="0" algn="just">
              <a:lnSpc>
                <a:spcPct val="100000"/>
              </a:lnSpc>
              <a:spcBef>
                <a:spcPts val="0"/>
              </a:spcBef>
              <a:spcAft>
                <a:spcPts val="0"/>
              </a:spcAft>
              <a:buClr>
                <a:srgbClr val="000000"/>
              </a:buClr>
              <a:buSzPts val="1800"/>
              <a:buFont typeface="Arial"/>
              <a:buChar char="•"/>
            </a:pPr>
            <a:r>
              <a:rPr b="1" i="0" lang="en" sz="1800" u="none" cap="none" strike="noStrike">
                <a:solidFill>
                  <a:srgbClr val="000000"/>
                </a:solidFill>
                <a:latin typeface="Century Schoolbook"/>
                <a:ea typeface="Century Schoolbook"/>
                <a:cs typeface="Century Schoolbook"/>
                <a:sym typeface="Century Schoolbook"/>
              </a:rPr>
              <a:t> Consumers(Farmers) Admin</a:t>
            </a:r>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Clr>
                <a:srgbClr val="000000"/>
              </a:buClr>
              <a:buSzPts val="2000"/>
              <a:buFont typeface="Arial"/>
              <a:buNone/>
            </a:pPr>
            <a:r>
              <a:rPr b="1" i="0" lang="en" sz="2000" u="sng" cap="none" strike="noStrike">
                <a:solidFill>
                  <a:srgbClr val="3D85C6"/>
                </a:solidFill>
                <a:latin typeface="Century Schoolbook"/>
                <a:ea typeface="Century Schoolbook"/>
                <a:cs typeface="Century Schoolbook"/>
                <a:sym typeface="Century Schoolbook"/>
              </a:rPr>
              <a:t>References :</a:t>
            </a:r>
            <a:endParaRPr b="1" i="0" sz="2000" u="sng" cap="none" strike="noStrike">
              <a:solidFill>
                <a:srgbClr val="3D85C6"/>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None/>
            </a:pPr>
            <a:r>
              <a:rPr b="1" i="0" lang="en" sz="1800" u="sng" cap="none" strike="noStrike">
                <a:solidFill>
                  <a:schemeClr val="hlink"/>
                </a:solidFill>
                <a:latin typeface="Century Schoolbook"/>
                <a:ea typeface="Century Schoolbook"/>
                <a:cs typeface="Century Schoolbook"/>
                <a:sym typeface="Century Schoolbook"/>
                <a:hlinkClick r:id="rId4"/>
              </a:rPr>
              <a:t>https://seednet.gov.in/GraphReport/SeedGraph.aspx</a:t>
            </a:r>
            <a:endParaRPr b="1" i="0" sz="1800" u="none" cap="none" strike="noStrike">
              <a:solidFill>
                <a:srgbClr val="000000"/>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None/>
            </a:pPr>
            <a:r>
              <a:rPr b="1" i="0" lang="en" sz="1800" u="sng" cap="none" strike="noStrike">
                <a:solidFill>
                  <a:schemeClr val="hlink"/>
                </a:solidFill>
                <a:latin typeface="Century Schoolbook"/>
                <a:ea typeface="Century Schoolbook"/>
                <a:cs typeface="Century Schoolbook"/>
                <a:sym typeface="Century Schoolbook"/>
                <a:hlinkClick r:id="rId5"/>
              </a:rPr>
              <a:t>https://www.tandfonline.com/doi/abs/10.1080/02571862.2011.10640009</a:t>
            </a:r>
            <a:endParaRPr b="1" i="0" sz="1800" u="none" cap="none" strike="noStrike">
              <a:solidFill>
                <a:srgbClr val="000000"/>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entury Schoolbook"/>
              <a:ea typeface="Century Schoolbook"/>
              <a:cs typeface="Century Schoolbook"/>
              <a:sym typeface="Century Schoolboo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500"/>
                                        <p:tgtEl>
                                          <p:spTgt spid="18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1600200" y="2021610"/>
            <a:ext cx="6131816" cy="5349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SzPts val="1300"/>
              <a:buNone/>
            </a:pPr>
            <a:r>
              <a:rPr lang="en" sz="6600">
                <a:latin typeface="Century Schoolbook"/>
                <a:ea typeface="Century Schoolbook"/>
                <a:cs typeface="Century Schoolbook"/>
                <a:sym typeface="Century Schoolbook"/>
              </a:rPr>
              <a:t>Thank You !</a:t>
            </a:r>
            <a:endParaRPr sz="6600">
              <a:latin typeface="Century Schoolbook"/>
              <a:ea typeface="Century Schoolbook"/>
              <a:cs typeface="Century Schoolbook"/>
              <a:sym typeface="Century Schoolboo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 calcmode="lin" valueType="num">
                                      <p:cBhvr additive="base">
                                        <p:cTn dur="500"/>
                                        <p:tgtEl>
                                          <p:spTgt spid="1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el">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