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9774-164E-4A0C-91B7-21E93C52F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819" y="354873"/>
            <a:ext cx="8915399" cy="2262781"/>
          </a:xfrm>
        </p:spPr>
        <p:txBody>
          <a:bodyPr>
            <a:normAutofit/>
          </a:bodyPr>
          <a:lstStyle/>
          <a:p>
            <a:r>
              <a:rPr lang="en-IN" sz="13800" dirty="0"/>
              <a:t>FX Panel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599D8-2012-4C48-B31E-1F51E9AD2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962" y="4159071"/>
            <a:ext cx="8915399" cy="1126283"/>
          </a:xfrm>
        </p:spPr>
        <p:txBody>
          <a:bodyPr>
            <a:normAutofit/>
          </a:bodyPr>
          <a:lstStyle/>
          <a:p>
            <a:r>
              <a:rPr lang="en-IN" sz="2400" dirty="0"/>
              <a:t>Helping </a:t>
            </a:r>
            <a:r>
              <a:rPr lang="en-IN" sz="2400" b="1" dirty="0"/>
              <a:t>reduce violence</a:t>
            </a:r>
            <a:r>
              <a:rPr lang="en-IN" sz="2400" dirty="0"/>
              <a:t> one person at a time by </a:t>
            </a:r>
            <a:r>
              <a:rPr lang="en-IN" sz="2400" b="1" dirty="0"/>
              <a:t>moderating guns, arms</a:t>
            </a:r>
            <a:r>
              <a:rPr lang="en-IN" sz="2400" dirty="0"/>
              <a:t> and </a:t>
            </a:r>
            <a:r>
              <a:rPr lang="en-IN" sz="2400" b="1" dirty="0"/>
              <a:t>ammunitions</a:t>
            </a:r>
            <a:r>
              <a:rPr lang="en-IN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CB42D-3DF2-4232-B446-A497E32FBFA6}"/>
              </a:ext>
            </a:extLst>
          </p:cNvPr>
          <p:cNvSpPr txBox="1"/>
          <p:nvPr/>
        </p:nvSpPr>
        <p:spPr>
          <a:xfrm>
            <a:off x="5721531" y="6017624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Shreyansh Khajanchi, Abhishek Joshi</a:t>
            </a:r>
          </a:p>
        </p:txBody>
      </p:sp>
    </p:spTree>
    <p:extLst>
      <p:ext uri="{BB962C8B-B14F-4D97-AF65-F5344CB8AC3E}">
        <p14:creationId xmlns:p14="http://schemas.microsoft.com/office/powerpoint/2010/main" val="192276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46BFF-4367-4119-94A5-EBED09C19F73}"/>
              </a:ext>
            </a:extLst>
          </p:cNvPr>
          <p:cNvSpPr txBox="1"/>
          <p:nvPr/>
        </p:nvSpPr>
        <p:spPr>
          <a:xfrm>
            <a:off x="2151529" y="654423"/>
            <a:ext cx="95653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8800" dirty="0"/>
              <a:t>Thank you for being awesome audience.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4B06F-11EF-4D87-9425-0CC90CA69C31}"/>
              </a:ext>
            </a:extLst>
          </p:cNvPr>
          <p:cNvSpPr txBox="1"/>
          <p:nvPr/>
        </p:nvSpPr>
        <p:spPr>
          <a:xfrm>
            <a:off x="1554225" y="5444649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Shreyansh and Abhishek</a:t>
            </a:r>
          </a:p>
        </p:txBody>
      </p:sp>
    </p:spTree>
    <p:extLst>
      <p:ext uri="{BB962C8B-B14F-4D97-AF65-F5344CB8AC3E}">
        <p14:creationId xmlns:p14="http://schemas.microsoft.com/office/powerpoint/2010/main" val="158806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8452-8436-4735-AD6C-46CCEEA3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C661-1014-4B77-A879-28C16FADA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Lots of guns and arms on the Indian subcontinent</a:t>
            </a:r>
          </a:p>
          <a:p>
            <a:r>
              <a:rPr lang="en-IN" sz="2800" dirty="0"/>
              <a:t>Most of which is </a:t>
            </a:r>
            <a:r>
              <a:rPr lang="en-IN" sz="2800" b="1" dirty="0"/>
              <a:t>untracked</a:t>
            </a:r>
            <a:r>
              <a:rPr lang="en-IN" sz="2800" dirty="0"/>
              <a:t> and their owners are </a:t>
            </a:r>
            <a:r>
              <a:rPr lang="en-IN" sz="2800" b="1" dirty="0"/>
              <a:t>anonymous</a:t>
            </a:r>
          </a:p>
          <a:p>
            <a:r>
              <a:rPr lang="en-IN" sz="2800" b="1" dirty="0"/>
              <a:t>Anonymous</a:t>
            </a:r>
            <a:r>
              <a:rPr lang="en-IN" sz="2800" dirty="0"/>
              <a:t> identity gives </a:t>
            </a:r>
            <a:r>
              <a:rPr lang="en-IN" sz="2800" b="1" dirty="0"/>
              <a:t>owners</a:t>
            </a:r>
            <a:r>
              <a:rPr lang="en-IN" sz="2800" dirty="0"/>
              <a:t> confidence in their ability to </a:t>
            </a:r>
            <a:r>
              <a:rPr lang="en-IN" sz="2800" b="1" dirty="0"/>
              <a:t>get away with crime</a:t>
            </a:r>
          </a:p>
        </p:txBody>
      </p:sp>
    </p:spTree>
    <p:extLst>
      <p:ext uri="{BB962C8B-B14F-4D97-AF65-F5344CB8AC3E}">
        <p14:creationId xmlns:p14="http://schemas.microsoft.com/office/powerpoint/2010/main" val="166824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F8C3-46A0-4F35-87BD-63B59BA8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A7B1-B9E2-4739-9E3B-30E1FD2F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We are trying to </a:t>
            </a:r>
            <a:r>
              <a:rPr lang="en-IN" sz="2400" b="1" dirty="0"/>
              <a:t>track</a:t>
            </a:r>
            <a:r>
              <a:rPr lang="en-IN" sz="2400" dirty="0"/>
              <a:t> and pin </a:t>
            </a:r>
            <a:r>
              <a:rPr lang="en-IN" sz="2400" b="1" dirty="0"/>
              <a:t>point</a:t>
            </a:r>
            <a:r>
              <a:rPr lang="en-IN" sz="2400" dirty="0"/>
              <a:t> every gun and anno </a:t>
            </a:r>
            <a:r>
              <a:rPr lang="en-IN" sz="2400" b="1" dirty="0"/>
              <a:t>throughout</a:t>
            </a:r>
            <a:r>
              <a:rPr lang="en-IN" sz="2400" dirty="0"/>
              <a:t> the </a:t>
            </a:r>
            <a:r>
              <a:rPr lang="en-IN" sz="2400" b="1" dirty="0"/>
              <a:t>nation</a:t>
            </a:r>
            <a:r>
              <a:rPr lang="en-IN" sz="2400" dirty="0"/>
              <a:t>.</a:t>
            </a:r>
          </a:p>
          <a:p>
            <a:r>
              <a:rPr lang="en-IN" sz="2400" dirty="0"/>
              <a:t>We make sure </a:t>
            </a:r>
            <a:r>
              <a:rPr lang="en-IN" sz="2400" b="1" dirty="0"/>
              <a:t>no bullet is unaccounted</a:t>
            </a:r>
            <a:r>
              <a:rPr lang="en-IN" sz="2400" dirty="0"/>
              <a:t> for.</a:t>
            </a:r>
          </a:p>
          <a:p>
            <a:r>
              <a:rPr lang="en-IN" sz="2400" dirty="0"/>
              <a:t>We are trying to </a:t>
            </a:r>
            <a:r>
              <a:rPr lang="en-IN" sz="2400" b="1" dirty="0"/>
              <a:t>give people</a:t>
            </a:r>
            <a:r>
              <a:rPr lang="en-IN" sz="2400" dirty="0"/>
              <a:t> more </a:t>
            </a:r>
            <a:r>
              <a:rPr lang="en-IN" sz="2400" b="1" dirty="0"/>
              <a:t>confidence</a:t>
            </a:r>
            <a:r>
              <a:rPr lang="en-IN" sz="2400" dirty="0"/>
              <a:t> about their surrounding by giving them easy to understanding statistics.</a:t>
            </a:r>
          </a:p>
          <a:p>
            <a:r>
              <a:rPr lang="en-IN" sz="2400" dirty="0"/>
              <a:t>We are trying to </a:t>
            </a:r>
            <a:r>
              <a:rPr lang="en-IN" sz="2400" b="1" dirty="0"/>
              <a:t>empower</a:t>
            </a:r>
            <a:r>
              <a:rPr lang="en-IN" sz="2400" dirty="0"/>
              <a:t> people by giving them </a:t>
            </a:r>
            <a:r>
              <a:rPr lang="en-IN" sz="2400" b="1" dirty="0"/>
              <a:t>data</a:t>
            </a:r>
            <a:r>
              <a:rPr lang="en-IN" sz="2400" dirty="0"/>
              <a:t> to </a:t>
            </a:r>
            <a:r>
              <a:rPr lang="en-IN" sz="2400" b="1" dirty="0"/>
              <a:t>base their decisions</a:t>
            </a:r>
            <a:r>
              <a:rPr lang="en-IN" sz="2400" dirty="0"/>
              <a:t> upon.</a:t>
            </a:r>
          </a:p>
        </p:txBody>
      </p:sp>
    </p:spTree>
    <p:extLst>
      <p:ext uri="{BB962C8B-B14F-4D97-AF65-F5344CB8AC3E}">
        <p14:creationId xmlns:p14="http://schemas.microsoft.com/office/powerpoint/2010/main" val="254074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8167-4F4E-4507-9409-21A9944B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B09BF-400F-4870-9018-1577CD560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An </a:t>
            </a:r>
            <a:r>
              <a:rPr lang="en-IN" sz="2800" b="1" dirty="0"/>
              <a:t>API</a:t>
            </a:r>
            <a:r>
              <a:rPr lang="en-IN" sz="2800" dirty="0"/>
              <a:t> which allow the tech savvy </a:t>
            </a:r>
            <a:r>
              <a:rPr lang="en-IN" sz="2800" b="1" dirty="0"/>
              <a:t>to</a:t>
            </a:r>
            <a:r>
              <a:rPr lang="en-IN" sz="2800" dirty="0"/>
              <a:t> </a:t>
            </a:r>
            <a:r>
              <a:rPr lang="en-IN" sz="2800" b="1" dirty="0"/>
              <a:t>exploit</a:t>
            </a:r>
            <a:r>
              <a:rPr lang="en-IN" sz="2800" dirty="0"/>
              <a:t> all the </a:t>
            </a:r>
            <a:r>
              <a:rPr lang="en-IN" sz="2800" b="1" dirty="0"/>
              <a:t>data</a:t>
            </a:r>
            <a:r>
              <a:rPr lang="en-IN" sz="2800" dirty="0"/>
              <a:t> </a:t>
            </a:r>
            <a:r>
              <a:rPr lang="en-IN" sz="2800" b="1" dirty="0"/>
              <a:t>programmatically</a:t>
            </a:r>
          </a:p>
          <a:p>
            <a:r>
              <a:rPr lang="en-IN" sz="2800" dirty="0"/>
              <a:t>A </a:t>
            </a:r>
            <a:r>
              <a:rPr lang="en-IN" sz="2800" b="1" dirty="0"/>
              <a:t>user friendly</a:t>
            </a:r>
            <a:r>
              <a:rPr lang="en-IN" sz="2800" dirty="0"/>
              <a:t> web platform which allow the average Indian to get intuitive </a:t>
            </a:r>
            <a:r>
              <a:rPr lang="en-IN" sz="2800" b="1" dirty="0"/>
              <a:t>graphs, visuals and statistics</a:t>
            </a:r>
            <a:r>
              <a:rPr lang="en-IN" sz="2800" dirty="0"/>
              <a:t> to grasp data</a:t>
            </a:r>
          </a:p>
          <a:p>
            <a:r>
              <a:rPr lang="en-IN" sz="2800" dirty="0"/>
              <a:t>An </a:t>
            </a:r>
            <a:r>
              <a:rPr lang="en-IN" sz="2800" b="1" dirty="0"/>
              <a:t>android app</a:t>
            </a:r>
            <a:r>
              <a:rPr lang="en-IN" sz="2800" dirty="0"/>
              <a:t>lication to improve </a:t>
            </a:r>
            <a:r>
              <a:rPr lang="en-IN" sz="2800" b="1" dirty="0"/>
              <a:t>availability</a:t>
            </a:r>
            <a:r>
              <a:rPr lang="en-IN" sz="2800" dirty="0"/>
              <a:t> for the user.</a:t>
            </a:r>
          </a:p>
        </p:txBody>
      </p:sp>
    </p:spTree>
    <p:extLst>
      <p:ext uri="{BB962C8B-B14F-4D97-AF65-F5344CB8AC3E}">
        <p14:creationId xmlns:p14="http://schemas.microsoft.com/office/powerpoint/2010/main" val="105314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2821-01F4-4AE0-8DD0-67065139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Meet the Web Interface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F89C1A-379E-447F-96A3-5FB40BD62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696955"/>
            <a:ext cx="5181600" cy="39017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C7DCB-526D-4D37-B9B9-C36EAE10B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Display </a:t>
            </a:r>
            <a:r>
              <a:rPr lang="en-IN" sz="2400" b="1" dirty="0"/>
              <a:t>live status</a:t>
            </a:r>
            <a:r>
              <a:rPr lang="en-IN" sz="2400" dirty="0"/>
              <a:t> of the current </a:t>
            </a:r>
            <a:r>
              <a:rPr lang="en-IN" sz="2400" b="1" dirty="0"/>
              <a:t>activity</a:t>
            </a:r>
            <a:r>
              <a:rPr lang="en-IN" sz="2400" dirty="0"/>
              <a:t> in the market about how many </a:t>
            </a:r>
            <a:r>
              <a:rPr lang="en-IN" sz="2400" b="1" dirty="0"/>
              <a:t>transactions</a:t>
            </a:r>
            <a:r>
              <a:rPr lang="en-IN" sz="2400" dirty="0"/>
              <a:t> were made in the selected period of time.</a:t>
            </a:r>
          </a:p>
          <a:p>
            <a:r>
              <a:rPr lang="en-IN" sz="2400" dirty="0"/>
              <a:t>Allows user to find the most </a:t>
            </a:r>
            <a:r>
              <a:rPr lang="en-IN" sz="2400" b="1" dirty="0"/>
              <a:t>safe area</a:t>
            </a:r>
            <a:r>
              <a:rPr lang="en-IN" sz="2400" dirty="0"/>
              <a:t> for their travel or life and provide a simple to use interface.</a:t>
            </a:r>
          </a:p>
        </p:txBody>
      </p:sp>
    </p:spTree>
    <p:extLst>
      <p:ext uri="{BB962C8B-B14F-4D97-AF65-F5344CB8AC3E}">
        <p14:creationId xmlns:p14="http://schemas.microsoft.com/office/powerpoint/2010/main" val="303629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4C83-8886-4086-958E-F8828AE5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Open store to help track arms and ammo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985920-8DEB-4A87-B9A5-E5B079FE3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696955"/>
            <a:ext cx="5181600" cy="40461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3FE6A-A9D8-4FB4-A93D-89F978BE5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Allows government officials to </a:t>
            </a:r>
            <a:r>
              <a:rPr lang="en-IN" sz="2400" b="1" dirty="0"/>
              <a:t>register every transaction</a:t>
            </a:r>
            <a:r>
              <a:rPr lang="en-IN" sz="2400" dirty="0"/>
              <a:t> digitally including the transfer of ownership, new sale or import.</a:t>
            </a:r>
          </a:p>
          <a:p>
            <a:r>
              <a:rPr lang="en-IN" sz="2400" dirty="0"/>
              <a:t>Hence, allowing </a:t>
            </a:r>
            <a:r>
              <a:rPr lang="en-IN" sz="2400" b="1" dirty="0"/>
              <a:t>creation</a:t>
            </a:r>
            <a:r>
              <a:rPr lang="en-IN" sz="2400" dirty="0"/>
              <a:t> of a </a:t>
            </a:r>
            <a:r>
              <a:rPr lang="en-IN" sz="2400" b="1" dirty="0"/>
              <a:t>manageable open database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369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7F5-F957-46E2-BCD8-5A05F2F6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Search the database for ownership information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92A031-815C-4125-BD4E-D3B55A08E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696955"/>
            <a:ext cx="5181600" cy="40419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91679-A5C8-4DB3-8FD9-9C7FC262D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Once, the database has enough data, it is now </a:t>
            </a:r>
            <a:r>
              <a:rPr lang="en-IN" sz="2800" b="1" dirty="0"/>
              <a:t>possible</a:t>
            </a:r>
            <a:r>
              <a:rPr lang="en-IN" sz="2800" dirty="0"/>
              <a:t> to </a:t>
            </a:r>
            <a:r>
              <a:rPr lang="en-IN" sz="2800" b="1" dirty="0"/>
              <a:t>search</a:t>
            </a:r>
            <a:r>
              <a:rPr lang="en-IN" sz="2800" dirty="0"/>
              <a:t> for the owner of </a:t>
            </a:r>
            <a:r>
              <a:rPr lang="en-IN" sz="2800" b="1" dirty="0"/>
              <a:t>any weapon</a:t>
            </a:r>
            <a:r>
              <a:rPr lang="en-IN" sz="2800" dirty="0"/>
              <a:t> so as to track them.</a:t>
            </a:r>
          </a:p>
        </p:txBody>
      </p:sp>
    </p:spTree>
    <p:extLst>
      <p:ext uri="{BB962C8B-B14F-4D97-AF65-F5344CB8AC3E}">
        <p14:creationId xmlns:p14="http://schemas.microsoft.com/office/powerpoint/2010/main" val="8972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B41E-1F86-411C-A986-FD54C573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 API for the savvy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6CE07C-1F74-4692-9922-675F7C18D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696954"/>
            <a:ext cx="5181600" cy="40681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A1EE4-3766-4A43-8C5B-2221BDCCA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Allow easy consumption of such </a:t>
            </a:r>
            <a:r>
              <a:rPr lang="en-IN" sz="2400" b="1" dirty="0"/>
              <a:t>massive</a:t>
            </a:r>
            <a:r>
              <a:rPr lang="en-IN" sz="2400" dirty="0"/>
              <a:t> amount of the </a:t>
            </a:r>
            <a:r>
              <a:rPr lang="en-IN" sz="2400" b="1" dirty="0"/>
              <a:t>data</a:t>
            </a:r>
            <a:r>
              <a:rPr lang="en-IN" sz="2400" dirty="0"/>
              <a:t> by providing an easy to use </a:t>
            </a:r>
            <a:r>
              <a:rPr lang="en-IN" sz="2400" b="1" dirty="0"/>
              <a:t>API</a:t>
            </a:r>
            <a:r>
              <a:rPr lang="en-IN" sz="2400" dirty="0"/>
              <a:t>.</a:t>
            </a:r>
          </a:p>
          <a:p>
            <a:r>
              <a:rPr lang="en-IN" sz="2400" dirty="0"/>
              <a:t>Such system </a:t>
            </a:r>
            <a:r>
              <a:rPr lang="en-IN" sz="2400" b="1" dirty="0"/>
              <a:t>foster</a:t>
            </a:r>
            <a:r>
              <a:rPr lang="en-IN" sz="2400" dirty="0"/>
              <a:t> open </a:t>
            </a:r>
            <a:r>
              <a:rPr lang="en-IN" sz="2400" b="1" dirty="0"/>
              <a:t>innovation</a:t>
            </a:r>
            <a:r>
              <a:rPr lang="en-IN" sz="2400" dirty="0"/>
              <a:t> among those with a thirst to seek answers.</a:t>
            </a:r>
          </a:p>
        </p:txBody>
      </p:sp>
    </p:spTree>
    <p:extLst>
      <p:ext uri="{BB962C8B-B14F-4D97-AF65-F5344CB8AC3E}">
        <p14:creationId xmlns:p14="http://schemas.microsoft.com/office/powerpoint/2010/main" val="86836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B843-EB3C-48AD-B77B-9C29B05A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Meet the stack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D47911-9053-4F85-8C26-88AB863A5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3013" y="1729207"/>
            <a:ext cx="5181600" cy="34409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B47FA-986F-4D60-8290-797DE98DE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Fairly complex stack including the </a:t>
            </a:r>
            <a:r>
              <a:rPr lang="en-IN" sz="1800" b="1" dirty="0"/>
              <a:t>capability to scale</a:t>
            </a:r>
            <a:r>
              <a:rPr lang="en-IN" sz="1800" dirty="0"/>
              <a:t> when needed and to </a:t>
            </a:r>
            <a:r>
              <a:rPr lang="en-IN" sz="1800" b="1" dirty="0"/>
              <a:t>defend</a:t>
            </a:r>
            <a:r>
              <a:rPr lang="en-IN" sz="1800" dirty="0"/>
              <a:t> in case of attacks such as DDOS.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Load balanced</a:t>
            </a:r>
            <a:r>
              <a:rPr lang="en-IN" sz="1800" dirty="0"/>
              <a:t> to serve </a:t>
            </a:r>
            <a:r>
              <a:rPr lang="en-IN" sz="1800" b="1" dirty="0"/>
              <a:t>thousand of users</a:t>
            </a:r>
            <a:r>
              <a:rPr lang="en-IN" sz="1800" dirty="0"/>
              <a:t> at a time and still maintain high response rates and low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Mainstream frontend stack so that </a:t>
            </a:r>
            <a:r>
              <a:rPr lang="en-IN" sz="1800" b="1" dirty="0"/>
              <a:t>anybody can contribute</a:t>
            </a:r>
            <a:r>
              <a:rPr lang="en-IN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We only do </a:t>
            </a:r>
            <a:r>
              <a:rPr lang="en-IN" sz="1800" b="1" dirty="0"/>
              <a:t>one-shot deploy.</a:t>
            </a:r>
          </a:p>
        </p:txBody>
      </p:sp>
    </p:spTree>
    <p:extLst>
      <p:ext uri="{BB962C8B-B14F-4D97-AF65-F5344CB8AC3E}">
        <p14:creationId xmlns:p14="http://schemas.microsoft.com/office/powerpoint/2010/main" val="9419869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</TotalTime>
  <Words>391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FX Panel</vt:lpstr>
      <vt:lpstr>Why?</vt:lpstr>
      <vt:lpstr>What?</vt:lpstr>
      <vt:lpstr>How?</vt:lpstr>
      <vt:lpstr>Meet the Web Interface</vt:lpstr>
      <vt:lpstr>Open store to help track arms and ammo</vt:lpstr>
      <vt:lpstr>Search the database for ownership information</vt:lpstr>
      <vt:lpstr>An API for the savvy</vt:lpstr>
      <vt:lpstr>Meet the 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FX Panel</dc:title>
  <dc:creator>Shreyansh Khajanchi</dc:creator>
  <cp:lastModifiedBy>Shreyansh Khajanchi</cp:lastModifiedBy>
  <cp:revision>16</cp:revision>
  <dcterms:created xsi:type="dcterms:W3CDTF">2017-10-29T04:33:38Z</dcterms:created>
  <dcterms:modified xsi:type="dcterms:W3CDTF">2017-10-29T10:32:48Z</dcterms:modified>
</cp:coreProperties>
</file>