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2491914e7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2491914e7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2491914e7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2491914e7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2491914e7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2491914e7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2491914e7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2491914e7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2491914e7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2491914e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2491914e7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2491914e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2491914e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2491914e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2491914e7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2491914e7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2491914e7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2491914e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2491914e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2491914e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2491914e7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2491914e7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2491914e7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2491914e7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2491914e7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2491914e7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2491914e7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2491914e7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n.wikipedia.org/wiki/Address_Resolution_Protocol" TargetMode="External"/><Relationship Id="rId4" Type="http://schemas.openxmlformats.org/officeDocument/2006/relationships/hyperlink" Target="https://security.radware.com/ddos-knowledge-center/ddospedia/arp-poisoning/" TargetMode="External"/><Relationship Id="rId5" Type="http://schemas.openxmlformats.org/officeDocument/2006/relationships/hyperlink" Target="https://medium.com/datadriveninvestor/arp-cache-poisoning-using-scapy-d6711ecbe112" TargetMode="External"/><Relationship Id="rId6" Type="http://schemas.openxmlformats.org/officeDocument/2006/relationships/hyperlink" Target="https://medium.com/@ravisinghmnnit12/how-to-do-man-in-the-middle-attack-mitm-with-arp-spoofing-using-python-and-scapy-441ee577ba1b" TargetMode="External"/><Relationship Id="rId7" Type="http://schemas.openxmlformats.org/officeDocument/2006/relationships/hyperlink" Target="https://www.comparitech.com/blog/vpn-privacy/arp-poisoning-spoofing-detect-prevent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ARP Poisoning / Spoofing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Shreyansh Kansara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UID: 116750325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ARP Table Altered!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5975" y="1315724"/>
            <a:ext cx="3573725" cy="27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269950" y="82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388" y="848725"/>
            <a:ext cx="6173734" cy="39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573" y="284175"/>
            <a:ext cx="5953399" cy="439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Prevention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Static ARP entries - read-only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Detection and prevention software - It relies on some form of certification or cross checking ARP responses. Uncertified ARP responses blocked. Can be integrated with DHCP server so both dynamic and static IP’s can be certified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Encryption - Use HTTPS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Packet filters - Blocks malicious or suspicious IP’s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Run Spoofing attack and check your defenses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https://en.wikipedia.org/wiki/Address_Resolution_Protocol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https://security.radware.com/ddos-knowledge-center/ddospedia/arp-poisoning/</a:t>
            </a:r>
            <a:endParaRPr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5"/>
              </a:rPr>
              <a:t>https://medium.com/datadriveninvestor/arp-cache-poisoning-using-scapy-d6711ecbe112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6"/>
              </a:rPr>
              <a:t>https://medium.com/@ravisinghmnnit12/how-to-do-man-in-the-middle-attack-mitm-with-arp-spoofing-using-python-and-scapy-441ee577ba1b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7"/>
              </a:rPr>
              <a:t>https://www.comparitech.com/blog/vpn-privacy/arp-poisoning-spoofing-detect-prevent/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45100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409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502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ARP is used for mapping IP address (Internet layer address) to MAC address (Link layer address). One of the most critical functionality in IP Suite. 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It’s needed because underlying hardware communicates using ethernet addresses and not IP address.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lookup table is created of all the mappings called as ARP lookup table.</a:t>
            </a:r>
            <a:endParaRPr sz="1500"/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of ARP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700" y="1031675"/>
            <a:ext cx="4555525" cy="31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2497300" y="4227100"/>
            <a:ext cx="4784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Reference: https://searchnetworking.techtarget.com/definition/Address-Resolution-Protocol-ARP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1906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ARP Poisoning/Spoofing	</a:t>
            </a:r>
            <a:endParaRPr baseline="-25000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693300" y="1021975"/>
            <a:ext cx="4138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ARP Poisoning is method of sending spoofed ARP response packets to the victim in order to update the ARP table entries in victim’s machine. This attack is carried out over a Local Area Network.</a:t>
            </a:r>
            <a:endParaRPr sz="1300"/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process includes </a:t>
            </a:r>
            <a:r>
              <a:rPr lang="en" sz="1300"/>
              <a:t>changing the MAC address of gateway or router with the attacker’s MAC address on the victim’s machine. The attacker thereby becomes Man in the Middle.</a:t>
            </a:r>
            <a:endParaRPr sz="13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96" y="1084284"/>
            <a:ext cx="3865375" cy="29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359750" y="4118550"/>
            <a:ext cx="39186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Reference: https://medium.com/@ravisinghmnnit12/how-to-do-man-in-the-middle-attack-mitm-with-arp-spoofing-using-python-and-scapy-441ee577ba1b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ARP poisoning using Python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will be using Scapy which is a packet manipulation tool written in Python.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Following screenshots will process of crafting and sending ARP spoofed packets and successfully updating the ARP table entry in the victim’s machine.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Here I used two VM’s: one being Windows and other being Ubuntu. 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Here, I have </a:t>
            </a:r>
            <a:r>
              <a:rPr lang="en" sz="1500"/>
              <a:t>chosen</a:t>
            </a:r>
            <a:r>
              <a:rPr lang="en" sz="1500"/>
              <a:t> Ubuntu as attacker’s machine and Windows being the victim.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1071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Ubuntu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50" y="835873"/>
            <a:ext cx="6879550" cy="182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450" y="2876548"/>
            <a:ext cx="759142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725" y="1136050"/>
            <a:ext cx="3588925" cy="136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675" y="2806025"/>
            <a:ext cx="4276725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075" y="1091600"/>
            <a:ext cx="3903169" cy="16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277650" y="1656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Fetching Mac address of specific IP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49" y="953800"/>
            <a:ext cx="3959075" cy="161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8325" y="1654250"/>
            <a:ext cx="5979924" cy="18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50" y="3638450"/>
            <a:ext cx="5214850" cy="12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Spoofing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7227"/>
            <a:ext cx="6864249" cy="16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77352"/>
            <a:ext cx="4598650" cy="7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861277"/>
            <a:ext cx="8839200" cy="893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