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EC56-4A7E-432C-AB53-28980635FEE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32FF-7DF3-4F09-AF32-553AA88E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E32FF-7DF3-4F09-AF32-553AA88E4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E32FF-7DF3-4F09-AF32-553AA88E4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A3FA-BB3A-4F07-8454-39CC18D7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Copy v/s Deep Copy in Python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Shreyansh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7/16/2020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copy is only relevant for compound objects, for example: list of lists,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copies only the reference of original object rather than copying the original object.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to the original object is reflected in new object and vice-versa.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7/16/2020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methods to perform Shallow Copy: list2 = list1, list2 = list(list1), list2 = list1[:]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specific items in list1 affects list2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Memory id for both the list can be different but they are kept binded together in shallow copy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7/16/2020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EEF5-1844-46DE-9445-F94B65DC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79" y="1916815"/>
            <a:ext cx="6704980" cy="26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2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copy is also relevant for compound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constructs the new object and recursively copies the content of object found in the original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to the original object is NOT reflected in new object and vice-versa.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7/16/2020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import copy module and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one object does not modify another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id for both the objects are different in deep copy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7/16/2020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A3FA-BB3A-4F07-8454-39CC18D73CD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4649C-BE6F-4528-BFB9-7DF32C0B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095" y="1921960"/>
            <a:ext cx="705901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209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Shallow Copy v/s Deep Copy in Python</vt:lpstr>
      <vt:lpstr>Shallow Copy</vt:lpstr>
      <vt:lpstr>Example</vt:lpstr>
      <vt:lpstr>Deep Copy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Copy v/s Deep Copy in Python</dc:title>
  <dc:creator>Mihir Joshi</dc:creator>
  <cp:lastModifiedBy>Mohnot, Shreyansh</cp:lastModifiedBy>
  <cp:revision>8</cp:revision>
  <dcterms:created xsi:type="dcterms:W3CDTF">2020-07-15T17:12:10Z</dcterms:created>
  <dcterms:modified xsi:type="dcterms:W3CDTF">2020-07-16T11:35:29Z</dcterms:modified>
</cp:coreProperties>
</file>