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8AA"/>
    <a:srgbClr val="3333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DE11A29-53A8-4F41-BE39-4B22621F898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24A12D0-ABCF-4D2B-BB9E-93B3F3FA58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1A29-53A8-4F41-BE39-4B22621F898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12D0-ABCF-4D2B-BB9E-93B3F3FA58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1A29-53A8-4F41-BE39-4B22621F898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12D0-ABCF-4D2B-BB9E-93B3F3FA58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1A29-53A8-4F41-BE39-4B22621F898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12D0-ABCF-4D2B-BB9E-93B3F3FA58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1A29-53A8-4F41-BE39-4B22621F898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12D0-ABCF-4D2B-BB9E-93B3F3FA58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1A29-53A8-4F41-BE39-4B22621F898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12D0-ABCF-4D2B-BB9E-93B3F3FA58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E11A29-53A8-4F41-BE39-4B22621F898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24A12D0-ABCF-4D2B-BB9E-93B3F3FA5862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DE11A29-53A8-4F41-BE39-4B22621F898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24A12D0-ABCF-4D2B-BB9E-93B3F3FA58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1A29-53A8-4F41-BE39-4B22621F898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12D0-ABCF-4D2B-BB9E-93B3F3FA58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1A29-53A8-4F41-BE39-4B22621F898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12D0-ABCF-4D2B-BB9E-93B3F3FA58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1A29-53A8-4F41-BE39-4B22621F898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12D0-ABCF-4D2B-BB9E-93B3F3FA58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DE11A29-53A8-4F41-BE39-4B22621F898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24A12D0-ABCF-4D2B-BB9E-93B3F3FA586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988840"/>
            <a:ext cx="8458200" cy="1470025"/>
          </a:xfrm>
        </p:spPr>
        <p:txBody>
          <a:bodyPr/>
          <a:lstStyle/>
          <a:p>
            <a:r>
              <a:rPr lang="en-US" sz="4000" spc="-50" dirty="0" smtClean="0">
                <a:solidFill>
                  <a:prstClr val="white"/>
                </a:solidFill>
                <a:latin typeface="Bahnschrift SemiBold" panose="020B0502040204020203" pitchFamily="34" charset="0"/>
              </a:rPr>
              <a:t>Detailed overview of </a:t>
            </a:r>
            <a:r>
              <a:rPr lang="en-US" sz="4000" spc="-50" dirty="0" smtClean="0">
                <a:solidFill>
                  <a:prstClr val="white"/>
                </a:solidFill>
                <a:latin typeface="Bahnschrift SemiBold" panose="020B0502040204020203" pitchFamily="34" charset="0"/>
              </a:rPr>
              <a:t>COVID-19 for Delhi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5733256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Prepared by Shreyansh Sharma</a:t>
            </a:r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latin typeface="AvantGarde Md BT" pitchFamily="34" charset="0"/>
                <a:cs typeface="Arial" pitchFamily="34" charset="0"/>
              </a:rPr>
              <a:t>Delhi COVID-19 DASHBOARD for Honourable Chief Minister </a:t>
            </a:r>
            <a:br>
              <a:rPr lang="en-IN" sz="3200" dirty="0" smtClean="0">
                <a:latin typeface="AvantGarde Md BT" pitchFamily="34" charset="0"/>
                <a:cs typeface="Arial" pitchFamily="34" charset="0"/>
              </a:rPr>
            </a:br>
            <a:endParaRPr lang="en-IN" sz="3200" dirty="0">
              <a:latin typeface="AvantGarde Md BT" pitchFamily="34" charset="0"/>
              <a:cs typeface="Arial" pitchFamily="34" charset="0"/>
            </a:endParaRPr>
          </a:p>
        </p:txBody>
      </p:sp>
      <p:pic>
        <p:nvPicPr>
          <p:cNvPr id="4" name="Content Placeholder 3" descr="bargraph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4056688"/>
            <a:ext cx="4496498" cy="2801312"/>
          </a:xfrm>
        </p:spPr>
      </p:pic>
      <p:pic>
        <p:nvPicPr>
          <p:cNvPr id="5" name="Content Placeholder 3" descr="Datewise analysis of cas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1340768"/>
            <a:ext cx="6861448" cy="2744579"/>
          </a:xfrm>
          <a:prstGeom prst="rect">
            <a:avLst/>
          </a:prstGeom>
        </p:spPr>
      </p:pic>
      <p:pic>
        <p:nvPicPr>
          <p:cNvPr id="6" name="Content Placeholder 5" descr="piechart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4048" y="4077072"/>
            <a:ext cx="3641222" cy="24831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AvantGarde Md BT" pitchFamily="34" charset="0"/>
                <a:cs typeface="Arial" pitchFamily="34" charset="0"/>
              </a:rPr>
              <a:t>Delhi compared to other States</a:t>
            </a:r>
            <a:endParaRPr lang="en-IN" sz="3600" dirty="0">
              <a:latin typeface="AvantGarde Md BT" pitchFamily="34" charset="0"/>
              <a:cs typeface="Arial" pitchFamily="34" charset="0"/>
            </a:endParaRPr>
          </a:p>
        </p:txBody>
      </p:sp>
      <p:pic>
        <p:nvPicPr>
          <p:cNvPr id="9" name="Picture 8" descr="monthly recove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1268760"/>
            <a:ext cx="3816424" cy="2376264"/>
          </a:xfrm>
          <a:prstGeom prst="rect">
            <a:avLst/>
          </a:prstGeom>
        </p:spPr>
      </p:pic>
      <p:pic>
        <p:nvPicPr>
          <p:cNvPr id="10" name="Picture 9" descr="monthly confir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268760"/>
            <a:ext cx="3960440" cy="2332390"/>
          </a:xfrm>
          <a:prstGeom prst="rect">
            <a:avLst/>
          </a:prstGeom>
        </p:spPr>
      </p:pic>
      <p:pic>
        <p:nvPicPr>
          <p:cNvPr id="11" name="Picture 10" descr="Latest statewis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3933056"/>
            <a:ext cx="3852936" cy="2545366"/>
          </a:xfrm>
          <a:prstGeom prst="rect">
            <a:avLst/>
          </a:prstGeom>
        </p:spPr>
      </p:pic>
      <p:pic>
        <p:nvPicPr>
          <p:cNvPr id="12" name="Picture 11" descr="RCR vs CMR statewis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3861048"/>
            <a:ext cx="4089883" cy="26288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72200" y="4365104"/>
            <a:ext cx="345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CMR(Crude Mortality Rate</a:t>
            </a:r>
            <a:endParaRPr lang="en-IN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2348880"/>
            <a:ext cx="3879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 smtClean="0">
                <a:solidFill>
                  <a:schemeClr val="bg1"/>
                </a:solidFill>
                <a:latin typeface="Bahnschrift SemiBold" pitchFamily="34" charset="0"/>
              </a:rPr>
              <a:t>Thank</a:t>
            </a:r>
            <a:r>
              <a:rPr lang="en-IN" sz="6000" dirty="0" smtClean="0">
                <a:solidFill>
                  <a:schemeClr val="bg1"/>
                </a:solidFill>
                <a:latin typeface="Bahnschrift" pitchFamily="34" charset="0"/>
              </a:rPr>
              <a:t> You!</a:t>
            </a:r>
            <a:endParaRPr lang="en-IN" sz="6000" dirty="0">
              <a:solidFill>
                <a:schemeClr val="bg1"/>
              </a:solidFill>
              <a:latin typeface="Bahnschrift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28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Detailed overview of COVID-19 for Delhi</vt:lpstr>
      <vt:lpstr>Delhi COVID-19 DASHBOARD for Honourable Chief Minister  </vt:lpstr>
      <vt:lpstr>Delhi compared to other States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11</cp:revision>
  <dcterms:created xsi:type="dcterms:W3CDTF">2020-07-25T15:47:56Z</dcterms:created>
  <dcterms:modified xsi:type="dcterms:W3CDTF">2020-07-25T17:31:39Z</dcterms:modified>
</cp:coreProperties>
</file>