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08F8-4603-48E7-B479-B139141654A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9EFB-D1C3-4CE5-BF09-C2446A29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A4FF-E493-4442-9D52-53198455D7E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126B-CA1F-4641-A537-4DA8360E17C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9489-D6C8-4DD4-861C-F3F8CC6CD48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A247-E472-4933-9EEC-51E807B34B9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589-6C2A-4391-9C70-0030BD97A39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79-CC02-433F-A791-B008C8970FA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AACE-6298-4507-A31E-1EF6F629FB40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8932-78F7-4ADC-AEB7-BFF76FFC0BD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6A72-B9B5-49EC-B7EA-D9DCB11BE0EC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C19A-8B0F-4CA1-977C-962E82F37AC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4BFC-FC50-4E13-ADBD-7F37D61B3A9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84F-D08B-4349-9A3B-C1B1450F6C9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AE47-6C15-4416-9C64-F1F4709A7E3F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C0DE-6CC9-43A5-8759-5D9DCA60417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9CB-CD58-4BC2-AA8A-F9262EDA429D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78B-C018-41F1-80F8-33814A69067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32B6-4FC8-493D-96C4-A5C9ADA524A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MSc IT Part 1 Semester II        Shreyans Upadhyay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438" y="300039"/>
            <a:ext cx="8915399" cy="2014536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rgbClr val="00B0F0"/>
                </a:solidFill>
              </a:rPr>
              <a:t>kaggle</a:t>
            </a:r>
            <a:endParaRPr lang="en-US" sz="50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125" y="2471738"/>
            <a:ext cx="8915399" cy="324326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Upadhyay Shreyans Indresh</a:t>
            </a:r>
          </a:p>
          <a:p>
            <a:pPr algn="ctr"/>
            <a:r>
              <a:rPr lang="en-US" sz="3000" b="1" dirty="0" smtClean="0"/>
              <a:t>Roll No. 18</a:t>
            </a:r>
          </a:p>
          <a:p>
            <a:pPr algn="ctr"/>
            <a:r>
              <a:rPr lang="en-US" sz="3000" b="1" dirty="0" smtClean="0"/>
              <a:t>MSc IT Part 1 Semester II</a:t>
            </a:r>
          </a:p>
          <a:p>
            <a:pPr algn="ctr"/>
            <a:r>
              <a:rPr lang="en-US" sz="3000" b="1" dirty="0" smtClean="0"/>
              <a:t>Big Data Analytics</a:t>
            </a:r>
            <a:endParaRPr lang="en-US" sz="3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787781"/>
            <a:ext cx="10269538" cy="51272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Expert</a:t>
            </a:r>
          </a:p>
          <a:p>
            <a:pPr marL="0" indent="0">
              <a:buNone/>
            </a:pPr>
            <a:r>
              <a:rPr lang="en-US" sz="1600" dirty="0" smtClean="0"/>
              <a:t>The user had completed a significant body of work on kaggle in one or</a:t>
            </a:r>
          </a:p>
          <a:p>
            <a:pPr marL="0" indent="0">
              <a:buNone/>
            </a:pPr>
            <a:r>
              <a:rPr lang="en-US" sz="1600" dirty="0" smtClean="0"/>
              <a:t>more categories of expertise. Once he had reached an expert tier of</a:t>
            </a:r>
          </a:p>
          <a:p>
            <a:pPr marL="0" indent="0">
              <a:buNone/>
            </a:pPr>
            <a:r>
              <a:rPr lang="en-US" sz="1600" dirty="0" smtClean="0"/>
              <a:t>category, he will entered into the site wide Kaggle ranking for that category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Grandmaster</a:t>
            </a:r>
          </a:p>
          <a:p>
            <a:pPr marL="0" indent="0">
              <a:buNone/>
            </a:pPr>
            <a:r>
              <a:rPr lang="en-US" sz="1600" dirty="0" smtClean="0"/>
              <a:t>The user has consistently demonstrated outstanding performance</a:t>
            </a:r>
          </a:p>
          <a:p>
            <a:pPr marL="0" indent="0">
              <a:buNone/>
            </a:pPr>
            <a:r>
              <a:rPr lang="en-US" sz="1600" dirty="0" smtClean="0"/>
              <a:t>in one or more categories of expertise on kaggle to reach this</a:t>
            </a:r>
          </a:p>
          <a:p>
            <a:pPr marL="0" indent="0">
              <a:buNone/>
            </a:pPr>
            <a:r>
              <a:rPr lang="en-US" sz="1600" dirty="0" smtClean="0"/>
              <a:t>pinnacle tier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6513"/>
            <a:ext cx="12192000" cy="471487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48" y="1152907"/>
            <a:ext cx="924054" cy="1162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48" y="3288091"/>
            <a:ext cx="847843" cy="1190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642937"/>
            <a:ext cx="8915400" cy="5253997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endParaRPr lang="en-US" sz="3000" b="1" dirty="0" smtClean="0"/>
          </a:p>
          <a:p>
            <a:pPr marL="0" indent="0" algn="ctr">
              <a:buNone/>
            </a:pPr>
            <a:r>
              <a:rPr lang="en-US" sz="3000" b="1" dirty="0" smtClean="0"/>
              <a:t>Thank You!</a:t>
            </a:r>
            <a:endParaRPr lang="en-US" sz="3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2225"/>
            <a:ext cx="12192000" cy="485775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1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3" y="624110"/>
            <a:ext cx="9804399" cy="52879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6513"/>
            <a:ext cx="12192000" cy="471487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8937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00213" y="1152907"/>
            <a:ext cx="10244137" cy="51335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Kaggle </a:t>
            </a:r>
            <a:r>
              <a:rPr lang="en-US" dirty="0" smtClean="0"/>
              <a:t>is an online community of data scientists and machine learning practitioners.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allows the users to find and publish datasets, explore and build models in a web-based data science environment, work with other data scientists and machine learning engineers, and enter competitions to solve data science challenges.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Founded in 2010, it started by offering machine learning competitions and now also offers a public data platform, a cloud based workbench for data science and Artificial Intelligence education.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headquartered in San Francisco, United States.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4" y="0"/>
            <a:ext cx="762916" cy="822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3924300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12" y="565754"/>
            <a:ext cx="8911687" cy="40459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Home Screen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15089"/>
            <a:ext cx="12192000" cy="442912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-35178"/>
            <a:ext cx="762916" cy="82296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84611" y="1530062"/>
            <a:ext cx="5773463" cy="4702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The Home Page of kaggle.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User can Register himself or Sign 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basically contains 5 buttons namely:</a:t>
            </a:r>
          </a:p>
          <a:p>
            <a:pPr>
              <a:buAutoNum type="arabicPeriod"/>
            </a:pPr>
            <a:r>
              <a:rPr lang="en-US" sz="1600" dirty="0" smtClean="0"/>
              <a:t>Competitions</a:t>
            </a:r>
            <a:endParaRPr lang="en-US" sz="1600" dirty="0"/>
          </a:p>
          <a:p>
            <a:pPr>
              <a:buAutoNum type="arabicPeriod"/>
            </a:pPr>
            <a:r>
              <a:rPr lang="en-US" sz="1600" dirty="0" smtClean="0"/>
              <a:t>Datasets</a:t>
            </a:r>
          </a:p>
          <a:p>
            <a:pPr>
              <a:buAutoNum type="arabicPeriod"/>
            </a:pPr>
            <a:r>
              <a:rPr lang="en-US" sz="1600" dirty="0" smtClean="0"/>
              <a:t>Code</a:t>
            </a:r>
          </a:p>
          <a:p>
            <a:pPr>
              <a:buAutoNum type="arabicPeriod"/>
            </a:pPr>
            <a:r>
              <a:rPr lang="en-US" sz="1600" dirty="0" smtClean="0"/>
              <a:t>Discussions</a:t>
            </a:r>
          </a:p>
          <a:p>
            <a:pPr>
              <a:buAutoNum type="arabicPeriod"/>
            </a:pPr>
            <a:r>
              <a:rPr lang="en-US" sz="1600" dirty="0" smtClean="0"/>
              <a:t>Courses</a:t>
            </a:r>
          </a:p>
          <a:p>
            <a:pPr marL="0" indent="0">
              <a:buNone/>
            </a:pPr>
            <a:r>
              <a:rPr lang="en-US" sz="1600" dirty="0" smtClean="0"/>
              <a:t>Besides that, it also contains options like: </a:t>
            </a:r>
          </a:p>
          <a:p>
            <a:pPr marL="0" indent="0">
              <a:buNone/>
            </a:pPr>
            <a:r>
              <a:rPr lang="en-US" sz="1600" dirty="0" smtClean="0"/>
              <a:t>User Rankings, Tags, Blog, Documentation, Progression, Host a Competition, Support/Contact</a:t>
            </a:r>
          </a:p>
          <a:p>
            <a:pPr marL="0" indent="0">
              <a:buNone/>
            </a:pPr>
            <a:r>
              <a:rPr lang="en-US" sz="1600" dirty="0" smtClean="0"/>
              <a:t>Team, Terms and Privacy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8" y="1484566"/>
            <a:ext cx="5491162" cy="38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113" y="734029"/>
            <a:ext cx="8911687" cy="41887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Competition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152907"/>
            <a:ext cx="8915400" cy="5333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Kaggle allows users to find and publish data sets,</a:t>
            </a:r>
          </a:p>
          <a:p>
            <a:pPr marL="0" indent="0">
              <a:buNone/>
            </a:pPr>
            <a:r>
              <a:rPr lang="en-US" sz="1600" dirty="0" smtClean="0"/>
              <a:t>explore and build models in a web-based data</a:t>
            </a:r>
          </a:p>
          <a:p>
            <a:pPr marL="0" indent="0">
              <a:buNone/>
            </a:pPr>
            <a:r>
              <a:rPr lang="en-US" sz="1600" dirty="0" smtClean="0"/>
              <a:t>science environment, work with other data</a:t>
            </a:r>
          </a:p>
          <a:p>
            <a:pPr marL="0" indent="0">
              <a:buNone/>
            </a:pPr>
            <a:r>
              <a:rPr lang="en-US" sz="1600" dirty="0" smtClean="0"/>
              <a:t>scientists and ML Engineers and solve data</a:t>
            </a:r>
          </a:p>
          <a:p>
            <a:pPr marL="0" indent="0">
              <a:buNone/>
            </a:pPr>
            <a:r>
              <a:rPr lang="en-US" sz="1600" dirty="0" smtClean="0"/>
              <a:t>science challenges.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offers n numbers of competitions like Titanic</a:t>
            </a:r>
          </a:p>
          <a:p>
            <a:pPr marL="0" indent="0">
              <a:buNone/>
            </a:pPr>
            <a:r>
              <a:rPr lang="en-US" sz="1600" dirty="0" smtClean="0"/>
              <a:t>Machine Learning from Disaster, House Prices-</a:t>
            </a:r>
          </a:p>
          <a:p>
            <a:pPr marL="0" indent="0">
              <a:buNone/>
            </a:pPr>
            <a:r>
              <a:rPr lang="en-US" sz="1600" dirty="0" smtClean="0"/>
              <a:t>Advanced Regression Techniques, Digit Recognizer.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We can have Active Competitions in kaggle.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offers the facility to Host the competitions.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86538"/>
            <a:ext cx="12192000" cy="271462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0"/>
            <a:ext cx="762916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3" y="734028"/>
            <a:ext cx="5468834" cy="2680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3" y="3414713"/>
            <a:ext cx="5468834" cy="31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100" y="329899"/>
            <a:ext cx="8911687" cy="34161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Datasets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099" y="787782"/>
            <a:ext cx="9994363" cy="53480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Kaggle Datasets allows us to publish and share datasets privately or publicly. It provide resources for storing and processing datasets, but with certain technical specifications of 100GB per dataset </a:t>
            </a:r>
            <a:r>
              <a:rPr lang="en-US" sz="1600" dirty="0" smtClean="0"/>
              <a:t>limit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The datasets in kaggle are categorized as Trending Datasets, Popular Datasets, Exercise, Finance, Programming, Text Data and Social Issues and Advocacy.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43688"/>
            <a:ext cx="12192000" cy="214312"/>
          </a:xfrm>
        </p:spPr>
        <p:txBody>
          <a:bodyPr/>
          <a:lstStyle/>
          <a:p>
            <a:r>
              <a:rPr lang="en-US" sz="1200" b="1" dirty="0" smtClean="0"/>
              <a:t>MSc IT Part 1 Semester II      </a:t>
            </a:r>
            <a:r>
              <a:rPr lang="en-US" sz="1200" b="1" dirty="0" smtClean="0"/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200" b="1" dirty="0" smtClean="0"/>
              <a:t>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4" y="0"/>
            <a:ext cx="762916" cy="8229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42408"/>
              </p:ext>
            </p:extLst>
          </p:nvPr>
        </p:nvGraphicFramePr>
        <p:xfrm>
          <a:off x="1521361" y="2468881"/>
          <a:ext cx="98514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56">
                  <a:extLst>
                    <a:ext uri="{9D8B030D-6E8A-4147-A177-3AD203B41FA5}">
                      <a16:colId xmlns:a16="http://schemas.microsoft.com/office/drawing/2014/main" val="724675146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2244812686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2150485841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1461573779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203783739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1822115937"/>
                    </a:ext>
                  </a:extLst>
                </a:gridCol>
                <a:gridCol w="1407356">
                  <a:extLst>
                    <a:ext uri="{9D8B030D-6E8A-4147-A177-3AD203B41FA5}">
                      <a16:colId xmlns:a16="http://schemas.microsoft.com/office/drawing/2014/main" val="22953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Trending Datasets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Popular Datasets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Exercise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Programming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Social</a:t>
                      </a:r>
                      <a:r>
                        <a:rPr lang="en-US" sz="1600" baseline="0" dirty="0" smtClean="0"/>
                        <a:t> Issues and Advocacy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Stress </a:t>
                      </a:r>
                      <a:r>
                        <a:rPr lang="en-US" sz="1600" dirty="0" err="1" smtClean="0"/>
                        <a:t>Analyssi</a:t>
                      </a:r>
                      <a:r>
                        <a:rPr lang="en-US" sz="1600" dirty="0" smtClean="0"/>
                        <a:t> in Social Media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Heart Attack Analysis and Prediction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Gym Environment Representations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Stock Exchange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Fruits-262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World Population by 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Brooklyn Food</a:t>
                      </a:r>
                      <a:r>
                        <a:rPr lang="en-US" sz="1600" baseline="0" dirty="0" smtClean="0"/>
                        <a:t> Waste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71976"/>
                  </a:ext>
                </a:extLst>
              </a:tr>
              <a:tr h="3388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Paris Housing Classification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World Happiness Report 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Yoga Pose classification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Loan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Artstation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Asia Population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Freedom in the World 2013-2021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0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WSJ Headline Classification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 Quality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Korean Health Records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Consumer Complaints Datasets for NLP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Bank Marketing 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Korea income and Welfare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2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5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963" y="329899"/>
            <a:ext cx="9754649" cy="82300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How to Connect kaggle Datasets to Google Colab Notebook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962" y="970344"/>
            <a:ext cx="10308687" cy="53875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 Sign In to the kaggle account. Go to the account in kaggle.</a:t>
            </a:r>
          </a:p>
          <a:p>
            <a:pPr marL="0" indent="0">
              <a:buNone/>
            </a:pPr>
            <a:r>
              <a:rPr lang="en-US" dirty="0" smtClean="0"/>
              <a:t>Step 2: Scroll down and we will get an option as API. With this API, we can actually create our own API token. After creating the API token, a JASON file named “kaggle.jason” is downloaded, we can configure it with specific JASON file. </a:t>
            </a:r>
          </a:p>
          <a:p>
            <a:pPr marL="0" indent="0">
              <a:buNone/>
            </a:pPr>
            <a:r>
              <a:rPr lang="en-US" dirty="0" smtClean="0"/>
              <a:t>Step 3: </a:t>
            </a:r>
            <a:r>
              <a:rPr lang="en-US" dirty="0"/>
              <a:t>Upload that JASON file to our Colab notebook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4: In our Colab Notebook, write some line of codes:</a:t>
            </a:r>
          </a:p>
          <a:p>
            <a:pPr marL="0" indent="0">
              <a:buNone/>
            </a:pPr>
            <a:r>
              <a:rPr lang="fr-FR" b="1" dirty="0"/>
              <a:t>import os</a:t>
            </a:r>
          </a:p>
          <a:p>
            <a:pPr marL="0" indent="0">
              <a:buNone/>
            </a:pPr>
            <a:r>
              <a:rPr lang="fr-FR" b="1" dirty="0"/>
              <a:t>os.environ[</a:t>
            </a:r>
            <a:r>
              <a:rPr lang="fr-FR" b="1" dirty="0" smtClean="0"/>
              <a:t>'KAGGLE_CONFIG_DIR</a:t>
            </a:r>
            <a:r>
              <a:rPr lang="fr-FR" b="1" dirty="0"/>
              <a:t>']='/kaggle.json'</a:t>
            </a:r>
          </a:p>
          <a:p>
            <a:pPr marL="0" indent="0">
              <a:buNone/>
            </a:pPr>
            <a:r>
              <a:rPr lang="en-US" b="1" dirty="0"/>
              <a:t>!kaggle competitions download -c </a:t>
            </a:r>
            <a:r>
              <a:rPr lang="en-US" b="1" dirty="0" smtClean="0"/>
              <a:t>titanic</a:t>
            </a:r>
          </a:p>
          <a:p>
            <a:pPr marL="0" indent="0">
              <a:buNone/>
            </a:pPr>
            <a:r>
              <a:rPr lang="en-US" dirty="0" smtClean="0"/>
              <a:t>Step 5: Go to kaggle dataset and select the dataset you want to connect e.g. Titanic. In that dataset we will get a specific command </a:t>
            </a:r>
            <a:r>
              <a:rPr lang="en-US" b="1" dirty="0" smtClean="0"/>
              <a:t>kaggle competitions download –c titanic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Copy this API command and paste it in colab notebook with an exclamatory </a:t>
            </a:r>
            <a:r>
              <a:rPr lang="en-US" b="1" dirty="0" smtClean="0"/>
              <a:t>(!)</a:t>
            </a:r>
            <a:r>
              <a:rPr lang="en-US" dirty="0" smtClean="0"/>
              <a:t> symbol and run it. We will get two warnings #1 says: </a:t>
            </a:r>
            <a:r>
              <a:rPr lang="en-US" b="1" dirty="0" smtClean="0"/>
              <a:t>Your </a:t>
            </a:r>
            <a:r>
              <a:rPr lang="en-US" b="1" dirty="0"/>
              <a:t>Kaggle API key is readable by other users on this system! To fix this, you can run '</a:t>
            </a:r>
            <a:r>
              <a:rPr lang="en-US" b="1" dirty="0" err="1"/>
              <a:t>chmod</a:t>
            </a:r>
            <a:r>
              <a:rPr lang="en-US" b="1" dirty="0"/>
              <a:t> 600 /</a:t>
            </a:r>
            <a:r>
              <a:rPr lang="en-US" b="1" dirty="0" smtClean="0"/>
              <a:t>content/</a:t>
            </a:r>
            <a:r>
              <a:rPr lang="en-US" b="1" dirty="0" err="1" smtClean="0"/>
              <a:t>kaggle.json</a:t>
            </a:r>
            <a:r>
              <a:rPr lang="en-US" b="1" dirty="0" smtClean="0"/>
              <a:t>‘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00813"/>
            <a:ext cx="12192000" cy="357187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47" y="519803"/>
            <a:ext cx="2543530" cy="14861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5100"/>
            <a:ext cx="12192000" cy="342900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31370"/>
            <a:ext cx="5383213" cy="1419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3550793"/>
            <a:ext cx="5843588" cy="792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" y="4403796"/>
            <a:ext cx="2590800" cy="186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8" y="519803"/>
            <a:ext cx="3915347" cy="2184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6018"/>
            <a:ext cx="5162550" cy="3390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-14949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813" y="329899"/>
            <a:ext cx="8911687" cy="45788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Code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813" y="970343"/>
            <a:ext cx="8915400" cy="47160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en-US" dirty="0" smtClean="0"/>
              <a:t>aggle provides an online notebook where users can execute the code and submit the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provide the facility of session. You can start the session and once the code gets executed you can stop the session.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provides the facility to choose the programming language from Python and R. It also provide an opportunity to choose between Notebook and Script.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43663"/>
            <a:ext cx="12192000" cy="414337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205546"/>
            <a:ext cx="7879405" cy="3338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329899"/>
            <a:ext cx="8911687" cy="45788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Kaggle Ranking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524" y="965963"/>
            <a:ext cx="10194389" cy="529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Kaggle Progression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uses performance tiers to track the growth </a:t>
            </a:r>
          </a:p>
          <a:p>
            <a:pPr marL="0" indent="0">
              <a:buNone/>
            </a:pPr>
            <a:r>
              <a:rPr lang="en-US" sz="1600" dirty="0" smtClean="0"/>
              <a:t>of users as a data scientist.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Users can also earn medals for their achievements</a:t>
            </a:r>
          </a:p>
          <a:p>
            <a:pPr marL="0" indent="0">
              <a:buNone/>
            </a:pPr>
            <a:r>
              <a:rPr lang="en-US" sz="1600" dirty="0" smtClean="0"/>
              <a:t>and compete for data science glory on live leaderboards.</a:t>
            </a:r>
          </a:p>
          <a:p>
            <a:pPr marL="0" indent="0">
              <a:buNone/>
            </a:pPr>
            <a:r>
              <a:rPr lang="en-US" b="1" dirty="0" smtClean="0"/>
              <a:t>Categories of Expertise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Progression System is designed around four Kaggle categories of data science expertise: Competitions, Notebooks, Datasets, and Discussion. Advancement through performance tiers is done independently within each category of expertise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Novice</a:t>
            </a:r>
          </a:p>
          <a:p>
            <a:pPr marL="0" indent="0">
              <a:buNone/>
            </a:pPr>
            <a:r>
              <a:rPr lang="en-US" sz="1600" dirty="0" smtClean="0"/>
              <a:t>The User has joined the Kaggle community.</a:t>
            </a:r>
          </a:p>
          <a:p>
            <a:pPr marL="0" indent="0">
              <a:buNone/>
            </a:pPr>
            <a:r>
              <a:rPr lang="en-US" sz="1600" b="1" dirty="0" smtClean="0"/>
              <a:t>Contributor</a:t>
            </a:r>
          </a:p>
          <a:p>
            <a:pPr marL="0" indent="0">
              <a:buNone/>
            </a:pPr>
            <a:r>
              <a:rPr lang="en-US" sz="1600" dirty="0" smtClean="0"/>
              <a:t>User has completed his profile, engaged with the community and fully explored </a:t>
            </a:r>
            <a:r>
              <a:rPr lang="en-US" sz="1600" dirty="0" err="1" smtClean="0"/>
              <a:t>Kaggle’s</a:t>
            </a:r>
            <a:r>
              <a:rPr lang="en-US" sz="1600" dirty="0" smtClean="0"/>
              <a:t> </a:t>
            </a:r>
            <a:r>
              <a:rPr lang="en-US" sz="1600" dirty="0" err="1" smtClean="0"/>
              <a:t>plaform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6525"/>
            <a:ext cx="12192000" cy="371475"/>
          </a:xfrm>
        </p:spPr>
        <p:txBody>
          <a:bodyPr/>
          <a:lstStyle/>
          <a:p>
            <a:r>
              <a:rPr lang="en-US" sz="1200" b="1" dirty="0" smtClean="0"/>
              <a:t>MSc IT Part 1 Semester II                                                                                                                                                                                                            Shreyans Upadhyay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87" y="787782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39" y="4167112"/>
            <a:ext cx="704948" cy="1066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9" y="4243322"/>
            <a:ext cx="847843" cy="914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6" y="0"/>
            <a:ext cx="7629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779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kaggle</vt:lpstr>
      <vt:lpstr>Introduction</vt:lpstr>
      <vt:lpstr>Home Screen</vt:lpstr>
      <vt:lpstr>Competition</vt:lpstr>
      <vt:lpstr>Datasets</vt:lpstr>
      <vt:lpstr>How to Connect kaggle Datasets to Google Colab Notebook</vt:lpstr>
      <vt:lpstr>PowerPoint Presentation</vt:lpstr>
      <vt:lpstr>Code</vt:lpstr>
      <vt:lpstr>Kaggle Ranking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</dc:title>
  <dc:creator>Shreyansh Upadhyay</dc:creator>
  <cp:lastModifiedBy>Shreyansh Upadhyay</cp:lastModifiedBy>
  <cp:revision>43</cp:revision>
  <dcterms:created xsi:type="dcterms:W3CDTF">2021-07-01T06:25:26Z</dcterms:created>
  <dcterms:modified xsi:type="dcterms:W3CDTF">2021-07-02T13:31:12Z</dcterms:modified>
</cp:coreProperties>
</file>