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33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57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DD7E-92B4-4DB2-B364-A720B6119975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F810E-8FE1-45FD-944E-E3AB1FF8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262" y="528638"/>
            <a:ext cx="8643937" cy="1171575"/>
          </a:xfrm>
        </p:spPr>
        <p:txBody>
          <a:bodyPr/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Sharpening Filter- The Gradient Operator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262" y="1843089"/>
            <a:ext cx="8643937" cy="4143374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Upadhyay </a:t>
            </a: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Shreyans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Indresh</a:t>
            </a:r>
            <a:endParaRPr lang="en-US" sz="3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Vision Processing</a:t>
            </a:r>
          </a:p>
          <a:p>
            <a:pPr algn="ctr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MSc IT Part 1</a:t>
            </a:r>
          </a:p>
          <a:p>
            <a:pPr algn="ctr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18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28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Sobel Edge Detection method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725"/>
            <a:ext cx="10338329" cy="5629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/>
              <a:t>Matlab</a:t>
            </a:r>
            <a:r>
              <a:rPr lang="en-US" sz="1100" dirty="0" smtClean="0"/>
              <a:t> Code</a:t>
            </a:r>
          </a:p>
          <a:p>
            <a:pPr marL="0" indent="0">
              <a:buNone/>
            </a:pPr>
            <a:r>
              <a:rPr lang="en-US" sz="1100" dirty="0"/>
              <a:t>A=</a:t>
            </a:r>
            <a:r>
              <a:rPr lang="en-US" sz="1100" dirty="0" err="1"/>
              <a:t>imread</a:t>
            </a:r>
            <a:r>
              <a:rPr lang="en-US" sz="1100" dirty="0"/>
              <a:t>('peppers.jpg</a:t>
            </a:r>
            <a:r>
              <a:rPr lang="en-US" sz="1100" dirty="0" smtClean="0"/>
              <a:t>'); #read the image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B=rgb2gray(A</a:t>
            </a:r>
            <a:r>
              <a:rPr lang="en-US" sz="1100" smtClean="0"/>
              <a:t>); #convert </a:t>
            </a:r>
            <a:r>
              <a:rPr lang="en-US" sz="1100" dirty="0" smtClean="0"/>
              <a:t>to </a:t>
            </a:r>
            <a:r>
              <a:rPr lang="en-US" sz="1100" dirty="0" err="1" smtClean="0"/>
              <a:t>rgb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C=double(B</a:t>
            </a:r>
            <a:r>
              <a:rPr lang="en-US" sz="1100" dirty="0" smtClean="0"/>
              <a:t>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=1:size(C,1)-2</a:t>
            </a:r>
          </a:p>
          <a:p>
            <a:pPr marL="0" indent="0">
              <a:buNone/>
            </a:pPr>
            <a:r>
              <a:rPr lang="en-US" sz="1100" dirty="0"/>
              <a:t>    for j=1:size(C,2)-2</a:t>
            </a:r>
          </a:p>
          <a:p>
            <a:pPr marL="0" indent="0">
              <a:buNone/>
            </a:pPr>
            <a:r>
              <a:rPr lang="en-US" sz="1100" dirty="0"/>
              <a:t>        %Sobel mask for x-direction: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Gx</a:t>
            </a:r>
            <a:r>
              <a:rPr lang="en-US" sz="1100" dirty="0"/>
              <a:t>=((2*C(i+2,j+1)+C(i+2,j)+C(i+2,j+2))-(2*C(i,j+1)+C(</a:t>
            </a:r>
            <a:r>
              <a:rPr lang="en-US" sz="1100" dirty="0" err="1"/>
              <a:t>i,j</a:t>
            </a:r>
            <a:r>
              <a:rPr lang="en-US" sz="1100" dirty="0"/>
              <a:t>)+C(i,j+2)));</a:t>
            </a:r>
          </a:p>
          <a:p>
            <a:pPr marL="0" indent="0">
              <a:buNone/>
            </a:pPr>
            <a:r>
              <a:rPr lang="en-US" sz="1100" dirty="0"/>
              <a:t>        %Sobel mask for y-direction: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Gy</a:t>
            </a:r>
            <a:r>
              <a:rPr lang="en-US" sz="1100" dirty="0"/>
              <a:t>=((2*C(i+1,j+2)+C(i,j+2)+C(i+2,j+2))-(2*C(i+1,j)+C(</a:t>
            </a:r>
            <a:r>
              <a:rPr lang="en-US" sz="1100" dirty="0" err="1"/>
              <a:t>i,j</a:t>
            </a:r>
            <a:r>
              <a:rPr lang="en-US" sz="1100" dirty="0"/>
              <a:t>)+C(i+2,j</a:t>
            </a:r>
            <a:r>
              <a:rPr lang="en-US" sz="1100" dirty="0" smtClean="0"/>
              <a:t>)));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%The gradient of the image</a:t>
            </a:r>
          </a:p>
          <a:p>
            <a:pPr marL="0" indent="0">
              <a:buNone/>
            </a:pPr>
            <a:r>
              <a:rPr lang="en-US" sz="1100" dirty="0"/>
              <a:t>        %B(</a:t>
            </a:r>
            <a:r>
              <a:rPr lang="en-US" sz="1100" dirty="0" err="1"/>
              <a:t>i,j</a:t>
            </a:r>
            <a:r>
              <a:rPr lang="en-US" sz="1100" dirty="0"/>
              <a:t>)=abs(</a:t>
            </a:r>
            <a:r>
              <a:rPr lang="en-US" sz="1100" dirty="0" err="1"/>
              <a:t>Gx</a:t>
            </a:r>
            <a:r>
              <a:rPr lang="en-US" sz="1100" dirty="0"/>
              <a:t>)+abs(</a:t>
            </a:r>
            <a:r>
              <a:rPr lang="en-US" sz="1100" dirty="0" err="1"/>
              <a:t>Gy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dirty="0"/>
              <a:t>        B(</a:t>
            </a:r>
            <a:r>
              <a:rPr lang="en-US" sz="1100" dirty="0" err="1"/>
              <a:t>i,j</a:t>
            </a:r>
            <a:r>
              <a:rPr lang="en-US" sz="1100" dirty="0"/>
              <a:t>)=</a:t>
            </a:r>
            <a:r>
              <a:rPr lang="en-US" sz="1100" dirty="0" err="1"/>
              <a:t>sqrt</a:t>
            </a:r>
            <a:r>
              <a:rPr lang="en-US" sz="1100" dirty="0"/>
              <a:t>(Gx.^2+Gy.^2</a:t>
            </a:r>
            <a:r>
              <a:rPr lang="en-US" sz="1100" dirty="0" smtClean="0"/>
              <a:t>);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end</a:t>
            </a:r>
          </a:p>
          <a:p>
            <a:pPr marL="0" indent="0">
              <a:buNone/>
            </a:pPr>
            <a:r>
              <a:rPr lang="en-US" sz="1100" dirty="0"/>
              <a:t>end</a:t>
            </a:r>
          </a:p>
          <a:p>
            <a:pPr marL="0" indent="0">
              <a:buNone/>
            </a:pPr>
            <a:r>
              <a:rPr lang="en-US" sz="1100" dirty="0"/>
              <a:t>figure,</a:t>
            </a:r>
          </a:p>
          <a:p>
            <a:pPr marL="0" indent="0">
              <a:buNone/>
            </a:pPr>
            <a:r>
              <a:rPr lang="en-US" sz="1100" dirty="0" err="1"/>
              <a:t>imshow</a:t>
            </a:r>
            <a:r>
              <a:rPr lang="en-US" sz="1100" dirty="0"/>
              <a:t>(B);</a:t>
            </a:r>
          </a:p>
          <a:p>
            <a:pPr marL="0" indent="0">
              <a:buNone/>
            </a:pPr>
            <a:r>
              <a:rPr lang="en-US" sz="1100" dirty="0"/>
              <a:t>title('Sobel gradient');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31" y="1514475"/>
            <a:ext cx="5277587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1589"/>
            <a:ext cx="8596668" cy="4769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Blurring vs Sharpening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Operator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2888"/>
            <a:ext cx="8596668" cy="71437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7263"/>
            <a:ext cx="8596668" cy="50840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objective of sharpening is to highlight fine details in an image or to enhance details that has been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blured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spatial frequency components have detailed information in the form of edges and boundaries.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Sharpening algorithms are used to separate object outlines.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, image sharpening filters are known as edge enhancement or edge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crispening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138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Blurring vs Sharpening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8739"/>
            <a:ext cx="8596668" cy="4712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Blurring/smoothening is done in spatial domain by pixel averaging in a neighbors, it is a process of Integration.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Sharpening is an inverse process, to find the difference by the neighborhood, done by spatial differentiation. This difference can be evaluated  with the help of differentiation.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71450"/>
            <a:ext cx="9052455" cy="714375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Operator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5825"/>
            <a:ext cx="8596668" cy="51555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calculates the gradient of the image intensity at each point, given direction of the largest possible increase from light to dark an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drate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change in that direction.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differentiation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edges and other discontinuities (noise).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Deemphasizes area with slowly varying gray-level values.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56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163"/>
            <a:ext cx="10024004" cy="5172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of digital function are defined in terms of differences.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ways to define these differences.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Derivative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zero in the area of constant intensity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non-zero at the onset of the intensity step or ramp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non-zero along ramps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Derivative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zero in constant areas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non-zero at the onset and end of the intensity step or ramp: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zero along ramps of constant slope</a:t>
            </a:r>
          </a:p>
        </p:txBody>
      </p:sp>
    </p:spTree>
    <p:extLst>
      <p:ext uri="{BB962C8B-B14F-4D97-AF65-F5344CB8AC3E}">
        <p14:creationId xmlns:p14="http://schemas.microsoft.com/office/powerpoint/2010/main" val="18949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56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Sharpening Spatial Filter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84" y="1300163"/>
            <a:ext cx="8996718" cy="5214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definition of first order derivative of 1-D function is give by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derivative is defined as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Explanation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d2f/dx2=(f(x+1)-f(x))-(f(x)-f(x-1))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d2f/dx2=(f(x+1)-f(x)-f(x)+f(x-1))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d2f/dx2=(f(x+1)-2f(x)+f(x-1))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98" y="1667459"/>
            <a:ext cx="345757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3" y="2577681"/>
            <a:ext cx="329611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85763"/>
            <a:ext cx="9986963" cy="600075"/>
          </a:xfrm>
        </p:spPr>
        <p:txBody>
          <a:bodyPr>
            <a:noAutofit/>
          </a:bodyPr>
          <a:lstStyle/>
          <a:p>
            <a:r>
              <a:rPr lang="en-US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first and second derivatives of a 1-D function</a:t>
            </a:r>
            <a:endParaRPr lang="en-US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63" y="985839"/>
            <a:ext cx="10086975" cy="57292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figure shows, the scan line contains an intensity ramp, three sections of constant intensity, and an intensity step.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circle indicate the onset or end of intensity transaction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56" y="2161971"/>
            <a:ext cx="5307807" cy="2009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47" y="3914206"/>
            <a:ext cx="578248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1436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Sobel Edge Detection method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614363"/>
            <a:ext cx="10287000" cy="5426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 err="1" smtClean="0"/>
              <a:t>sobel</a:t>
            </a:r>
            <a:r>
              <a:rPr lang="en-US" dirty="0" smtClean="0"/>
              <a:t> edge detection, the gradient of the image is calculated for each pixel position of the image.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Gx</a:t>
            </a:r>
            <a:r>
              <a:rPr lang="en-US" dirty="0" smtClean="0"/>
              <a:t> is for x direction and </a:t>
            </a:r>
            <a:r>
              <a:rPr lang="en-US" dirty="0" err="1" smtClean="0"/>
              <a:t>Gy</a:t>
            </a:r>
            <a:r>
              <a:rPr lang="en-US" dirty="0" smtClean="0"/>
              <a:t> is for y direction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7" y="1338210"/>
            <a:ext cx="5224668" cy="752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557462"/>
            <a:ext cx="5953125" cy="4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</TotalTime>
  <Words>495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Image Sharpening Filter- The Gradient Operator</vt:lpstr>
      <vt:lpstr>Index</vt:lpstr>
      <vt:lpstr>Introduction</vt:lpstr>
      <vt:lpstr>Blurring vs Sharpening</vt:lpstr>
      <vt:lpstr>Derivative Operator</vt:lpstr>
      <vt:lpstr>Derivatives</vt:lpstr>
      <vt:lpstr>Sharpening Spatial Filter</vt:lpstr>
      <vt:lpstr>Illustration of first and second derivatives of a 1-D function</vt:lpstr>
      <vt:lpstr>Sobel Edge Detection method</vt:lpstr>
      <vt:lpstr>Sobel Edge Detection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Sharpening Filter- The Gradient Operator</dc:title>
  <dc:creator>Shreyansh Upadhyay</dc:creator>
  <cp:lastModifiedBy>Shreyansh Upadhyay</cp:lastModifiedBy>
  <cp:revision>19</cp:revision>
  <dcterms:created xsi:type="dcterms:W3CDTF">2021-03-02T07:48:21Z</dcterms:created>
  <dcterms:modified xsi:type="dcterms:W3CDTF">2021-03-06T15:40:05Z</dcterms:modified>
</cp:coreProperties>
</file>