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7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7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1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1042-1124-482A-9D30-5D194429C51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A2E2-2873-4B42-A588-66E502A3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9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99" y="171450"/>
            <a:ext cx="11358563" cy="6372225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Distributed File Based System</a:t>
            </a:r>
          </a:p>
          <a:p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Upadhyay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Shreyans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Indresh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18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MSc IT Part 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014"/>
            <a:ext cx="11353800" cy="55721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in NFS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85812"/>
            <a:ext cx="12030075" cy="607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or more users share the same file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time, it is necessary to define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reading and writing precisely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single processor system that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processes to share files, such as UNIX, the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normally state that when a read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follows a write operation, the read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value just return.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writes happen in a quick succession, 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a read, the value read is the value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the last write.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100014"/>
            <a:ext cx="5420075" cy="67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in NFS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000491"/>
              </p:ext>
            </p:extLst>
          </p:nvPr>
        </p:nvGraphicFramePr>
        <p:xfrm>
          <a:off x="838200" y="2028823"/>
          <a:ext cx="8791575" cy="3128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0359">
                  <a:extLst>
                    <a:ext uri="{9D8B030D-6E8A-4147-A177-3AD203B41FA5}">
                      <a16:colId xmlns:a16="http://schemas.microsoft.com/office/drawing/2014/main" val="3031190045"/>
                    </a:ext>
                  </a:extLst>
                </a:gridCol>
                <a:gridCol w="7041216">
                  <a:extLst>
                    <a:ext uri="{9D8B030D-6E8A-4147-A177-3AD203B41FA5}">
                      <a16:colId xmlns:a16="http://schemas.microsoft.com/office/drawing/2014/main" val="3798121302"/>
                    </a:ext>
                  </a:extLst>
                </a:gridCol>
              </a:tblGrid>
              <a:tr h="62579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64181"/>
                  </a:ext>
                </a:extLst>
              </a:tr>
              <a:tr h="62579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lock for a range of bytes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52334"/>
                  </a:ext>
                </a:extLst>
              </a:tr>
              <a:tr h="625793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whether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conflicting lock has been granted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1197"/>
                  </a:ext>
                </a:extLst>
              </a:tr>
              <a:tr h="625793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Locku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a lock from a range of bytes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83713"/>
                  </a:ext>
                </a:extLst>
              </a:tr>
              <a:tr h="62579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Renew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Renew the lease on a specified lock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"/>
            <a:ext cx="11210925" cy="6857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685800"/>
            <a:ext cx="11758613" cy="6043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Byzantine Failure</a:t>
            </a:r>
          </a:p>
          <a:p>
            <a:pPr marL="0" indent="0">
              <a:buNone/>
            </a:pPr>
            <a:r>
              <a:rPr lang="en-US" sz="3000" dirty="0" smtClean="0"/>
              <a:t>Nodes/components fails arbitrarily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Perform incorrect result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Give conflicting information to</a:t>
            </a:r>
          </a:p>
          <a:p>
            <a:pPr marL="0" indent="0">
              <a:buNone/>
            </a:pPr>
            <a:r>
              <a:rPr lang="en-US" sz="3000" dirty="0" smtClean="0"/>
              <a:t>different parts of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Collude with other failed nodes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	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different phases in byzantine fault tolerance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3" y="457071"/>
            <a:ext cx="6257925" cy="38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128588"/>
            <a:ext cx="11196637" cy="5715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in NFS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871538"/>
            <a:ext cx="11844337" cy="5843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in NFS mainly focus on the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a client and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31" y="1335538"/>
            <a:ext cx="5753903" cy="40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"/>
            <a:ext cx="11182350" cy="7286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Replication in NFS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8663"/>
            <a:ext cx="12001500" cy="6000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and replication play an important role in distributed file systems, most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notably 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designed to operate over wide-area networks.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 in NFS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Fig NFSv4 callback mechanism to recall file delegation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6" y="2562103"/>
            <a:ext cx="6134396" cy="27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143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Advantages, Disadvantage and Conclusion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" y="614363"/>
            <a:ext cx="11972925" cy="6100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 server and 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can be rebooted and user on client might be unaware of the reboot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distinction occurs at the application not at the system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flexible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RPC authentication, easily spoofed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data is transmitted in clear 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slower than local disk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technologies open up new possibilities for NFS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214313"/>
            <a:ext cx="11687175" cy="6500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Thank You</a:t>
            </a:r>
          </a:p>
        </p:txBody>
      </p:sp>
    </p:spTree>
    <p:extLst>
      <p:ext uri="{BB962C8B-B14F-4D97-AF65-F5344CB8AC3E}">
        <p14:creationId xmlns:p14="http://schemas.microsoft.com/office/powerpoint/2010/main" val="95301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80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NFS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Version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in NFS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 NFS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in NFS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in NFS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Replication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65125"/>
            <a:ext cx="11068050" cy="6207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985838"/>
            <a:ext cx="11068050" cy="5572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System is a set of client and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services that allow an organization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Microsoft Windows servers to organize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distributed SMB file shares into 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DFS is to allow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 physically distributed system to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their data and resources by using a common file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has two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Transparency- achieves through the namespace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Redundancy-It is done through a file replication component.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5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365126"/>
            <a:ext cx="11139487" cy="5921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System (NFS)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7264"/>
            <a:ext cx="11744325" cy="5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System (NFS) is a distributed file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protocol originally developed by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 (Sun) in 1984.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allows a user on a client computer to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file over a computer network much like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 is accessed.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many other protocols, NFS builds on the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Network Computing Remote Procedure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(ONC RPC)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is an open standard defined in a Request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omments (RFC) allowing anyone to implement the protocol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4" y="500064"/>
            <a:ext cx="4257675" cy="42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7207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Network File System (NFS)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85850"/>
            <a:ext cx="11672888" cy="5414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VFS to handle local and remote files common interface.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RPC for data transport.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3662"/>
            <a:ext cx="878258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5126"/>
            <a:ext cx="11096625" cy="635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Version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871538"/>
            <a:ext cx="11758613" cy="57864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NFSv1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in-house experimental purpose.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NFSv2 (March 1989)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over User Datagram Protocol (UDP).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for commercial use.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NFSv3 (June 1995)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to version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asynchronous write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obtains multiple file names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64-bit file size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allowed it to work more reliably across the internet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7" y="314325"/>
            <a:ext cx="11401425" cy="57435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NFSv4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(2003)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to v2 and v3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TCP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performance, accessibility,  strong security and extensibility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with IETF (Internet engineering Task Force)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version 4.1 (January 2010) aims to perform scalable parallel access to files distributed among multiple server.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version 4.2 is currently being developed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128589"/>
            <a:ext cx="11139487" cy="64293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in Network File System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3" y="771524"/>
            <a:ext cx="11972925" cy="5972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idea underlying the NFS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model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provide clients complete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access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remote file system as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 by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provide support for mounting remote file systems into client’s local namespace.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mounting an entire file system, NFS allows clients to mount only a part of file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is said to export the directory when it makes that directory and its entries available to clients.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2000" dirty="0"/>
              <a:t>Mounting </a:t>
            </a:r>
            <a:r>
              <a:rPr lang="en-US" sz="2000" dirty="0" smtClean="0"/>
              <a:t>nested</a:t>
            </a:r>
          </a:p>
          <a:p>
            <a:pPr marL="0" indent="0">
              <a:buNone/>
            </a:pPr>
            <a:r>
              <a:rPr lang="en-US" sz="2000" dirty="0" smtClean="0"/>
              <a:t>directories </a:t>
            </a:r>
            <a:r>
              <a:rPr lang="en-US" sz="2000" dirty="0"/>
              <a:t>from </a:t>
            </a:r>
            <a:r>
              <a:rPr lang="en-US" sz="2000" dirty="0" smtClean="0"/>
              <a:t>multiple</a:t>
            </a:r>
          </a:p>
          <a:p>
            <a:pPr marL="0" indent="0">
              <a:buNone/>
            </a:pPr>
            <a:r>
              <a:rPr lang="en-US" sz="2000" dirty="0" smtClean="0"/>
              <a:t>servers </a:t>
            </a:r>
            <a:r>
              <a:rPr lang="en-US" sz="2000" dirty="0"/>
              <a:t>in NFS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8" y="3366859"/>
            <a:ext cx="858678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0013"/>
            <a:ext cx="11125200" cy="58578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 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" y="685800"/>
            <a:ext cx="11930063" cy="6015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</a:t>
            </a:r>
            <a:r>
              <a:rPr lang="en-US" dirty="0"/>
              <a:t>communication between a client and server proceeds along the Open Network Computing RPC (ONC RPC) </a:t>
            </a:r>
            <a:r>
              <a:rPr lang="en-US" dirty="0" smtClean="0"/>
              <a:t>protocol.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NFS operation can be implemented as a single remote procedure call to a file server.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NFSv4,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was made responsible for making the server's life as easy as possible by keeping requests relatively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a. Reading data from a file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v3 b. Reading data using a compound procedure in v4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3429001"/>
            <a:ext cx="7456045" cy="28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831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Table of Content</vt:lpstr>
      <vt:lpstr>Distributed File System</vt:lpstr>
      <vt:lpstr>Network File System (NFS)</vt:lpstr>
      <vt:lpstr>Architecture of Network File System (NFS)</vt:lpstr>
      <vt:lpstr>NFS Version</vt:lpstr>
      <vt:lpstr>PowerPoint Presentation</vt:lpstr>
      <vt:lpstr>Naming in Network File System</vt:lpstr>
      <vt:lpstr>Communication in NFS</vt:lpstr>
      <vt:lpstr>Synchronization in NFS</vt:lpstr>
      <vt:lpstr>Synchronization in NFS</vt:lpstr>
      <vt:lpstr>Fault Tolerance</vt:lpstr>
      <vt:lpstr>Security in NFS</vt:lpstr>
      <vt:lpstr>Consistency and Replication in NFS</vt:lpstr>
      <vt:lpstr>Advantages, Disadvantage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 Upadhyay</dc:creator>
  <cp:lastModifiedBy>Shreyansh Upadhyay</cp:lastModifiedBy>
  <cp:revision>42</cp:revision>
  <dcterms:created xsi:type="dcterms:W3CDTF">2021-02-25T10:35:57Z</dcterms:created>
  <dcterms:modified xsi:type="dcterms:W3CDTF">2021-03-08T13:32:12Z</dcterms:modified>
</cp:coreProperties>
</file>