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rcade Gamer" panose="020B0604020202020204" charset="0"/>
      <p:regular r:id="rId12"/>
    </p:embeddedFont>
    <p:embeddedFont>
      <p:font typeface="Bobby Jone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95D05-E5EB-40F1-AD34-4AE4CE552409}" v="4" dt="2024-01-12T02:52:5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thathri, Shreya" userId="a5d19999-b9ca-480f-bd87-8371c5f68ffe" providerId="ADAL" clId="{7F295D05-E5EB-40F1-AD34-4AE4CE552409}"/>
    <pc:docChg chg="custSel modSld">
      <pc:chgData name="Thothathri, Shreya" userId="a5d19999-b9ca-480f-bd87-8371c5f68ffe" providerId="ADAL" clId="{7F295D05-E5EB-40F1-AD34-4AE4CE552409}" dt="2024-01-12T02:53:11.555" v="151" actId="21"/>
      <pc:docMkLst>
        <pc:docMk/>
      </pc:docMkLst>
      <pc:sldChg chg="delSp modSp mod">
        <pc:chgData name="Thothathri, Shreya" userId="a5d19999-b9ca-480f-bd87-8371c5f68ffe" providerId="ADAL" clId="{7F295D05-E5EB-40F1-AD34-4AE4CE552409}" dt="2024-01-08T05:43:37.025" v="108" actId="1035"/>
        <pc:sldMkLst>
          <pc:docMk/>
          <pc:sldMk cId="0" sldId="257"/>
        </pc:sldMkLst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6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7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8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22.113" v="97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2" creationId="{00000000-0000-0000-0000-000000000000}"/>
          </ac:spMkLst>
        </pc:spChg>
        <pc:spChg chg="del">
          <ac:chgData name="Thothathri, Shreya" userId="a5d19999-b9ca-480f-bd87-8371c5f68ffe" providerId="ADAL" clId="{7F295D05-E5EB-40F1-AD34-4AE4CE552409}" dt="2024-01-08T05:43:11.007" v="96" actId="47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4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5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6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Thothathri, Shreya" userId="a5d19999-b9ca-480f-bd87-8371c5f68ffe" providerId="ADAL" clId="{7F295D05-E5EB-40F1-AD34-4AE4CE552409}" dt="2024-01-08T05:43:37.025" v="108" actId="1035"/>
          <ac:spMkLst>
            <pc:docMk/>
            <pc:sldMk cId="0" sldId="257"/>
            <ac:spMk id="18" creationId="{00000000-0000-0000-0000-000000000000}"/>
          </ac:spMkLst>
        </pc:spChg>
      </pc:sldChg>
      <pc:sldChg chg="delSp mod delAnim modAnim modNotesTx">
        <pc:chgData name="Thothathri, Shreya" userId="a5d19999-b9ca-480f-bd87-8371c5f68ffe" providerId="ADAL" clId="{7F295D05-E5EB-40F1-AD34-4AE4CE552409}" dt="2024-01-12T02:53:11.555" v="151" actId="21"/>
        <pc:sldMkLst>
          <pc:docMk/>
          <pc:sldMk cId="0" sldId="259"/>
        </pc:sldMkLst>
        <pc:picChg chg="del">
          <ac:chgData name="Thothathri, Shreya" userId="a5d19999-b9ca-480f-bd87-8371c5f68ffe" providerId="ADAL" clId="{7F295D05-E5EB-40F1-AD34-4AE4CE552409}" dt="2024-01-12T02:53:11.555" v="151" actId="21"/>
          <ac:picMkLst>
            <pc:docMk/>
            <pc:sldMk cId="0" sldId="259"/>
            <ac:picMk id="28" creationId="{E39198F8-E31D-3A09-0AE7-E21996859D80}"/>
          </ac:picMkLst>
        </pc:picChg>
        <pc:picChg chg="del">
          <ac:chgData name="Thothathri, Shreya" userId="a5d19999-b9ca-480f-bd87-8371c5f68ffe" providerId="ADAL" clId="{7F295D05-E5EB-40F1-AD34-4AE4CE552409}" dt="2024-01-12T02:52:54.422" v="150" actId="21"/>
          <ac:picMkLst>
            <pc:docMk/>
            <pc:sldMk cId="0" sldId="259"/>
            <ac:picMk id="2064" creationId="{F1942B61-E0AE-A406-4C3A-5B92DEDB2DD3}"/>
          </ac:picMkLst>
        </pc:picChg>
        <pc:picChg chg="del">
          <ac:chgData name="Thothathri, Shreya" userId="a5d19999-b9ca-480f-bd87-8371c5f68ffe" providerId="ADAL" clId="{7F295D05-E5EB-40F1-AD34-4AE4CE552409}" dt="2024-01-12T02:52:43.401" v="149" actId="21"/>
          <ac:picMkLst>
            <pc:docMk/>
            <pc:sldMk cId="0" sldId="259"/>
            <ac:picMk id="2066" creationId="{70F0FFDA-8A7F-CDC5-2F43-C7DECEEBDAF7}"/>
          </ac:picMkLst>
        </pc:picChg>
      </pc:sldChg>
      <pc:sldChg chg="modSp mod">
        <pc:chgData name="Thothathri, Shreya" userId="a5d19999-b9ca-480f-bd87-8371c5f68ffe" providerId="ADAL" clId="{7F295D05-E5EB-40F1-AD34-4AE4CE552409}" dt="2024-01-08T15:30:56.474" v="148" actId="20577"/>
        <pc:sldMkLst>
          <pc:docMk/>
          <pc:sldMk cId="0" sldId="261"/>
        </pc:sldMkLst>
        <pc:spChg chg="mod">
          <ac:chgData name="Thothathri, Shreya" userId="a5d19999-b9ca-480f-bd87-8371c5f68ffe" providerId="ADAL" clId="{7F295D05-E5EB-40F1-AD34-4AE4CE552409}" dt="2024-01-08T15:30:56.474" v="148" actId="20577"/>
          <ac:spMkLst>
            <pc:docMk/>
            <pc:sldMk cId="0" sldId="261"/>
            <ac:spMk id="5" creationId="{00000000-0000-0000-0000-000000000000}"/>
          </ac:spMkLst>
        </pc:spChg>
      </pc:sldChg>
      <pc:sldChg chg="modSp mod modNotesTx">
        <pc:chgData name="Thothathri, Shreya" userId="a5d19999-b9ca-480f-bd87-8371c5f68ffe" providerId="ADAL" clId="{7F295D05-E5EB-40F1-AD34-4AE4CE552409}" dt="2024-01-08T05:39:11.667" v="94"/>
        <pc:sldMkLst>
          <pc:docMk/>
          <pc:sldMk cId="0" sldId="262"/>
        </pc:sldMkLst>
        <pc:spChg chg="mod">
          <ac:chgData name="Thothathri, Shreya" userId="a5d19999-b9ca-480f-bd87-8371c5f68ffe" providerId="ADAL" clId="{7F295D05-E5EB-40F1-AD34-4AE4CE552409}" dt="2024-01-08T05:38:13.794" v="93" actId="20577"/>
          <ac:spMkLst>
            <pc:docMk/>
            <pc:sldMk cId="0" sldId="262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FE5F2-715F-47C9-A8F2-3A992D89F455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193EC-0BBF-4872-898A-EA796ECF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93EC-0BBF-4872-898A-EA796ECF3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uses things that gambling places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93EC-0BBF-4872-898A-EA796ECF3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4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https://dl.acm.org/doi/fullHtml/10.1145/3490099.3511114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9193EC-0BBF-4872-898A-EA796ECF3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6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15.png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4.svg"/><Relationship Id="rId5" Type="http://schemas.openxmlformats.org/officeDocument/2006/relationships/image" Target="../media/image32.svg"/><Relationship Id="rId15" Type="http://schemas.openxmlformats.org/officeDocument/2006/relationships/image" Target="../media/image22.svg"/><Relationship Id="rId10" Type="http://schemas.openxmlformats.org/officeDocument/2006/relationships/image" Target="../media/image3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51.jpe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6.jpe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5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54.png"/><Relationship Id="rId5" Type="http://schemas.openxmlformats.org/officeDocument/2006/relationships/image" Target="../media/image24.svg"/><Relationship Id="rId10" Type="http://schemas.openxmlformats.org/officeDocument/2006/relationships/image" Target="../media/image53.jpe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45.svg"/><Relationship Id="rId4" Type="http://schemas.openxmlformats.org/officeDocument/2006/relationships/image" Target="../media/image30.sv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15.png"/><Relationship Id="rId3" Type="http://schemas.openxmlformats.org/officeDocument/2006/relationships/image" Target="../media/image46.png"/><Relationship Id="rId7" Type="http://schemas.openxmlformats.org/officeDocument/2006/relationships/image" Target="../media/image29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5" Type="http://schemas.openxmlformats.org/officeDocument/2006/relationships/image" Target="../media/image44.png"/><Relationship Id="rId10" Type="http://schemas.openxmlformats.org/officeDocument/2006/relationships/image" Target="../media/image60.svg"/><Relationship Id="rId4" Type="http://schemas.openxmlformats.org/officeDocument/2006/relationships/image" Target="../media/image47.svg"/><Relationship Id="rId9" Type="http://schemas.openxmlformats.org/officeDocument/2006/relationships/image" Target="../media/image59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4.svg"/><Relationship Id="rId7" Type="http://schemas.openxmlformats.org/officeDocument/2006/relationships/image" Target="../media/image45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4742" y="-3872538"/>
            <a:ext cx="13748604" cy="7749213"/>
          </a:xfrm>
          <a:custGeom>
            <a:avLst/>
            <a:gdLst/>
            <a:ahLst/>
            <a:cxnLst/>
            <a:rect l="l" t="t" r="r" b="b"/>
            <a:pathLst>
              <a:path w="13748604" h="7749213">
                <a:moveTo>
                  <a:pt x="0" y="0"/>
                </a:moveTo>
                <a:lnTo>
                  <a:pt x="13748604" y="0"/>
                </a:lnTo>
                <a:lnTo>
                  <a:pt x="13748604" y="7749213"/>
                </a:lnTo>
                <a:lnTo>
                  <a:pt x="0" y="7749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740788" y="611747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461852" y="2011308"/>
            <a:ext cx="15364295" cy="6264384"/>
            <a:chOff x="0" y="0"/>
            <a:chExt cx="4046563" cy="16498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46563" cy="1649879"/>
            </a:xfrm>
            <a:custGeom>
              <a:avLst/>
              <a:gdLst/>
              <a:ahLst/>
              <a:cxnLst/>
              <a:rect l="l" t="t" r="r" b="b"/>
              <a:pathLst>
                <a:path w="4046563" h="1649879">
                  <a:moveTo>
                    <a:pt x="25698" y="0"/>
                  </a:moveTo>
                  <a:lnTo>
                    <a:pt x="4020865" y="0"/>
                  </a:lnTo>
                  <a:cubicBezTo>
                    <a:pt x="4027681" y="0"/>
                    <a:pt x="4034217" y="2708"/>
                    <a:pt x="4039036" y="7527"/>
                  </a:cubicBezTo>
                  <a:cubicBezTo>
                    <a:pt x="4043856" y="12346"/>
                    <a:pt x="4046563" y="18883"/>
                    <a:pt x="4046563" y="25698"/>
                  </a:cubicBezTo>
                  <a:lnTo>
                    <a:pt x="4046563" y="1624181"/>
                  </a:lnTo>
                  <a:cubicBezTo>
                    <a:pt x="4046563" y="1630996"/>
                    <a:pt x="4043856" y="1637533"/>
                    <a:pt x="4039036" y="1642352"/>
                  </a:cubicBezTo>
                  <a:cubicBezTo>
                    <a:pt x="4034217" y="1647171"/>
                    <a:pt x="4027681" y="1649879"/>
                    <a:pt x="4020865" y="1649879"/>
                  </a:cubicBezTo>
                  <a:lnTo>
                    <a:pt x="25698" y="1649879"/>
                  </a:lnTo>
                  <a:cubicBezTo>
                    <a:pt x="18883" y="1649879"/>
                    <a:pt x="12346" y="1647171"/>
                    <a:pt x="7527" y="1642352"/>
                  </a:cubicBezTo>
                  <a:cubicBezTo>
                    <a:pt x="2708" y="1637533"/>
                    <a:pt x="0" y="1630996"/>
                    <a:pt x="0" y="1624181"/>
                  </a:cubicBezTo>
                  <a:lnTo>
                    <a:pt x="0" y="25698"/>
                  </a:lnTo>
                  <a:cubicBezTo>
                    <a:pt x="0" y="18883"/>
                    <a:pt x="2708" y="12346"/>
                    <a:pt x="7527" y="7527"/>
                  </a:cubicBezTo>
                  <a:cubicBezTo>
                    <a:pt x="12346" y="2708"/>
                    <a:pt x="18883" y="0"/>
                    <a:pt x="25698" y="0"/>
                  </a:cubicBezTo>
                  <a:close/>
                </a:path>
              </a:pathLst>
            </a:custGeom>
            <a:solidFill>
              <a:srgbClr val="E1D5F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046563" cy="16975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7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481174" y="5638089"/>
            <a:ext cx="611966" cy="989788"/>
          </a:xfrm>
          <a:custGeom>
            <a:avLst/>
            <a:gdLst/>
            <a:ahLst/>
            <a:cxnLst/>
            <a:rect l="l" t="t" r="r" b="b"/>
            <a:pathLst>
              <a:path w="611966" h="989788">
                <a:moveTo>
                  <a:pt x="0" y="0"/>
                </a:moveTo>
                <a:lnTo>
                  <a:pt x="611966" y="0"/>
                </a:lnTo>
                <a:lnTo>
                  <a:pt x="611966" y="989788"/>
                </a:lnTo>
                <a:lnTo>
                  <a:pt x="0" y="9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95625" y="2275553"/>
            <a:ext cx="2886516" cy="514325"/>
          </a:xfrm>
          <a:custGeom>
            <a:avLst/>
            <a:gdLst/>
            <a:ahLst/>
            <a:cxnLst/>
            <a:rect l="l" t="t" r="r" b="b"/>
            <a:pathLst>
              <a:path w="2886516" h="514325">
                <a:moveTo>
                  <a:pt x="0" y="0"/>
                </a:moveTo>
                <a:lnTo>
                  <a:pt x="2886516" y="0"/>
                </a:lnTo>
                <a:lnTo>
                  <a:pt x="2886516" y="514325"/>
                </a:lnTo>
                <a:lnTo>
                  <a:pt x="0" y="5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86400" y="6123458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786786">
            <a:off x="6361111" y="-235806"/>
            <a:ext cx="1799862" cy="2598226"/>
          </a:xfrm>
          <a:custGeom>
            <a:avLst/>
            <a:gdLst/>
            <a:ahLst/>
            <a:cxnLst/>
            <a:rect l="l" t="t" r="r" b="b"/>
            <a:pathLst>
              <a:path w="1799862" h="2598226">
                <a:moveTo>
                  <a:pt x="0" y="0"/>
                </a:moveTo>
                <a:lnTo>
                  <a:pt x="1799861" y="0"/>
                </a:lnTo>
                <a:lnTo>
                  <a:pt x="1799861" y="2598226"/>
                </a:lnTo>
                <a:lnTo>
                  <a:pt x="0" y="25982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695625" y="7135360"/>
            <a:ext cx="2560040" cy="2560040"/>
          </a:xfrm>
          <a:custGeom>
            <a:avLst/>
            <a:gdLst/>
            <a:ahLst/>
            <a:cxnLst/>
            <a:rect l="l" t="t" r="r" b="b"/>
            <a:pathLst>
              <a:path w="2560040" h="2560040">
                <a:moveTo>
                  <a:pt x="0" y="0"/>
                </a:moveTo>
                <a:lnTo>
                  <a:pt x="2560040" y="0"/>
                </a:lnTo>
                <a:lnTo>
                  <a:pt x="2560040" y="2560040"/>
                </a:lnTo>
                <a:lnTo>
                  <a:pt x="0" y="25600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6774105" y="8931784"/>
            <a:ext cx="4374886" cy="1527233"/>
          </a:xfrm>
          <a:custGeom>
            <a:avLst/>
            <a:gdLst/>
            <a:ahLst/>
            <a:cxnLst/>
            <a:rect l="l" t="t" r="r" b="b"/>
            <a:pathLst>
              <a:path w="4374886" h="1527233">
                <a:moveTo>
                  <a:pt x="0" y="0"/>
                </a:moveTo>
                <a:lnTo>
                  <a:pt x="4374886" y="0"/>
                </a:lnTo>
                <a:lnTo>
                  <a:pt x="4374886" y="1527232"/>
                </a:lnTo>
                <a:lnTo>
                  <a:pt x="0" y="152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9619214" y="7879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28700" y="534866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2247027" y="8931784"/>
            <a:ext cx="1109147" cy="1109147"/>
          </a:xfrm>
          <a:custGeom>
            <a:avLst/>
            <a:gdLst/>
            <a:ahLst/>
            <a:cxnLst/>
            <a:rect l="l" t="t" r="r" b="b"/>
            <a:pathLst>
              <a:path w="1109147" h="1109147">
                <a:moveTo>
                  <a:pt x="0" y="0"/>
                </a:moveTo>
                <a:lnTo>
                  <a:pt x="1109146" y="0"/>
                </a:lnTo>
                <a:lnTo>
                  <a:pt x="1109146" y="1109147"/>
                </a:lnTo>
                <a:lnTo>
                  <a:pt x="0" y="1109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255665" y="9017533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4"/>
                </a:lnTo>
                <a:lnTo>
                  <a:pt x="0" y="4815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3879472" y="7040110"/>
            <a:ext cx="3379828" cy="2199961"/>
          </a:xfrm>
          <a:custGeom>
            <a:avLst/>
            <a:gdLst/>
            <a:ahLst/>
            <a:cxnLst/>
            <a:rect l="l" t="t" r="r" b="b"/>
            <a:pathLst>
              <a:path w="3379828" h="2199961">
                <a:moveTo>
                  <a:pt x="0" y="0"/>
                </a:moveTo>
                <a:lnTo>
                  <a:pt x="3379828" y="0"/>
                </a:lnTo>
                <a:lnTo>
                  <a:pt x="3379828" y="2199961"/>
                </a:lnTo>
                <a:lnTo>
                  <a:pt x="0" y="21999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138883" y="3590597"/>
            <a:ext cx="14010233" cy="2047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6300">
                <a:solidFill>
                  <a:srgbClr val="2E1B5B"/>
                </a:solidFill>
                <a:latin typeface="Arcade Gamer"/>
              </a:rPr>
              <a:t>The AddICTIVE FEATURES OF MOBILE GAMES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14742" y="6475481"/>
            <a:ext cx="5858516" cy="564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8"/>
              </a:lnSpc>
            </a:pPr>
            <a:r>
              <a:rPr lang="en-US" sz="3270">
                <a:solidFill>
                  <a:srgbClr val="FFE14D"/>
                </a:solidFill>
                <a:latin typeface="Bobby Jones"/>
              </a:rPr>
              <a:t>Shreya ThothathrI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0266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336395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958720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959719" y="1983443"/>
            <a:ext cx="1589817" cy="2984297"/>
          </a:xfrm>
          <a:custGeom>
            <a:avLst/>
            <a:gdLst/>
            <a:ahLst/>
            <a:cxnLst/>
            <a:rect l="l" t="t" r="r" b="b"/>
            <a:pathLst>
              <a:path w="1589817" h="298429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91239" y="4610100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695884" y="4610100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363067" y="4610100"/>
            <a:ext cx="4896233" cy="227007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270266" y="7688103"/>
            <a:ext cx="1829148" cy="1662862"/>
          </a:xfrm>
          <a:custGeom>
            <a:avLst/>
            <a:gdLst/>
            <a:ahLst/>
            <a:cxnLst/>
            <a:rect l="l" t="t" r="r" b="b"/>
            <a:pathLst>
              <a:path w="1829148" h="1662862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089587" y="2072907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429078" y="2168899"/>
            <a:ext cx="13264674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Arcade Gamer"/>
              </a:rPr>
              <a:t>AGENDA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6661" y="5579316"/>
            <a:ext cx="3985390" cy="539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8" dirty="0">
                <a:solidFill>
                  <a:srgbClr val="2E1B5B"/>
                </a:solidFill>
                <a:latin typeface="Bobby Jones"/>
              </a:rPr>
              <a:t>Focus Activity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15403" y="4823815"/>
            <a:ext cx="1447905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196347" y="5448995"/>
            <a:ext cx="3895307" cy="105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2E1B5B"/>
                </a:solidFill>
                <a:latin typeface="Bobby Jones"/>
              </a:rPr>
              <a:t>Puzzle Games</a:t>
            </a:r>
          </a:p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2E1B5B"/>
                </a:solidFill>
                <a:latin typeface="Bobby Jones"/>
              </a:rPr>
              <a:t>Idle Clickers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57538" y="4823815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93863" y="5448995"/>
            <a:ext cx="4234640" cy="52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3038">
                <a:solidFill>
                  <a:srgbClr val="2E1B5B"/>
                </a:solidFill>
                <a:latin typeface="Bobby Jones"/>
              </a:rPr>
              <a:t>Discussion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63841" y="4823815"/>
            <a:ext cx="1693892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>
                <a:solidFill>
                  <a:srgbClr val="2E1B5B"/>
                </a:solidFill>
                <a:latin typeface="Arcade Gamer"/>
              </a:rPr>
              <a:t>03.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218999" y="7989370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2074318" y="44739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305108" y="447394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5532051" y="851953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20881" y="6419387"/>
            <a:ext cx="9893119" cy="3273723"/>
          </a:xfrm>
          <a:custGeom>
            <a:avLst/>
            <a:gdLst/>
            <a:ahLst/>
            <a:cxnLst/>
            <a:rect l="l" t="t" r="r" b="b"/>
            <a:pathLst>
              <a:path w="9893119" h="3273723">
                <a:moveTo>
                  <a:pt x="0" y="0"/>
                </a:moveTo>
                <a:lnTo>
                  <a:pt x="9893119" y="0"/>
                </a:lnTo>
                <a:lnTo>
                  <a:pt x="9893119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9728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475581" y="8364034"/>
            <a:ext cx="4783719" cy="2270092"/>
          </a:xfrm>
          <a:custGeom>
            <a:avLst/>
            <a:gdLst/>
            <a:ahLst/>
            <a:cxnLst/>
            <a:rect l="l" t="t" r="r" b="b"/>
            <a:pathLst>
              <a:path w="4783719" h="2270092">
                <a:moveTo>
                  <a:pt x="0" y="0"/>
                </a:moveTo>
                <a:lnTo>
                  <a:pt x="4783719" y="0"/>
                </a:lnTo>
                <a:lnTo>
                  <a:pt x="4783719" y="2270092"/>
                </a:lnTo>
                <a:lnTo>
                  <a:pt x="0" y="2270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676650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54109" y="4512452"/>
            <a:ext cx="2493314" cy="4986628"/>
          </a:xfrm>
          <a:custGeom>
            <a:avLst/>
            <a:gdLst/>
            <a:ahLst/>
            <a:cxnLst/>
            <a:rect l="l" t="t" r="r" b="b"/>
            <a:pathLst>
              <a:path w="2493314" h="4986628">
                <a:moveTo>
                  <a:pt x="0" y="0"/>
                </a:moveTo>
                <a:lnTo>
                  <a:pt x="2493314" y="0"/>
                </a:lnTo>
                <a:lnTo>
                  <a:pt x="2493314" y="4986628"/>
                </a:lnTo>
                <a:lnTo>
                  <a:pt x="0" y="4986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609975" y="918307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489729" y="331899"/>
            <a:ext cx="6518512" cy="2275553"/>
          </a:xfrm>
          <a:custGeom>
            <a:avLst/>
            <a:gdLst/>
            <a:ahLst/>
            <a:cxnLst/>
            <a:rect l="l" t="t" r="r" b="b"/>
            <a:pathLst>
              <a:path w="6518512" h="2275553">
                <a:moveTo>
                  <a:pt x="0" y="0"/>
                </a:moveTo>
                <a:lnTo>
                  <a:pt x="6518512" y="0"/>
                </a:lnTo>
                <a:lnTo>
                  <a:pt x="6518512" y="2275553"/>
                </a:lnTo>
                <a:lnTo>
                  <a:pt x="0" y="22755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3676650" y="904194"/>
            <a:ext cx="3239738" cy="1130963"/>
          </a:xfrm>
          <a:custGeom>
            <a:avLst/>
            <a:gdLst/>
            <a:ahLst/>
            <a:cxnLst/>
            <a:rect l="l" t="t" r="r" b="b"/>
            <a:pathLst>
              <a:path w="3239738" h="1130963">
                <a:moveTo>
                  <a:pt x="3239738" y="0"/>
                </a:moveTo>
                <a:lnTo>
                  <a:pt x="0" y="0"/>
                </a:lnTo>
                <a:lnTo>
                  <a:pt x="0" y="1130963"/>
                </a:lnTo>
                <a:lnTo>
                  <a:pt x="3239738" y="1130963"/>
                </a:lnTo>
                <a:lnTo>
                  <a:pt x="32397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144000" y="1794391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3" y="0"/>
                </a:lnTo>
                <a:lnTo>
                  <a:pt x="481533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28700" y="1220549"/>
            <a:ext cx="814608" cy="814608"/>
          </a:xfrm>
          <a:custGeom>
            <a:avLst/>
            <a:gdLst/>
            <a:ahLst/>
            <a:cxnLst/>
            <a:rect l="l" t="t" r="r" b="b"/>
            <a:pathLst>
              <a:path w="814608" h="814608">
                <a:moveTo>
                  <a:pt x="0" y="0"/>
                </a:moveTo>
                <a:lnTo>
                  <a:pt x="814608" y="0"/>
                </a:lnTo>
                <a:lnTo>
                  <a:pt x="814608" y="814608"/>
                </a:lnTo>
                <a:lnTo>
                  <a:pt x="0" y="8146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604098" y="5742094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977193" y="6384464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7554095" y="8056249"/>
            <a:ext cx="557446" cy="557446"/>
          </a:xfrm>
          <a:custGeom>
            <a:avLst/>
            <a:gdLst/>
            <a:ahLst/>
            <a:cxnLst/>
            <a:rect l="l" t="t" r="r" b="b"/>
            <a:pathLst>
              <a:path w="557446" h="557446">
                <a:moveTo>
                  <a:pt x="0" y="0"/>
                </a:moveTo>
                <a:lnTo>
                  <a:pt x="557446" y="0"/>
                </a:lnTo>
                <a:lnTo>
                  <a:pt x="557446" y="557445"/>
                </a:lnTo>
                <a:lnTo>
                  <a:pt x="0" y="5574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7529818" y="5055386"/>
            <a:ext cx="2429363" cy="2429363"/>
          </a:xfrm>
          <a:custGeom>
            <a:avLst/>
            <a:gdLst/>
            <a:ahLst/>
            <a:cxnLst/>
            <a:rect l="l" t="t" r="r" b="b"/>
            <a:pathLst>
              <a:path w="2429363" h="2429363">
                <a:moveTo>
                  <a:pt x="0" y="0"/>
                </a:moveTo>
                <a:lnTo>
                  <a:pt x="2429362" y="0"/>
                </a:lnTo>
                <a:lnTo>
                  <a:pt x="2429362" y="2429363"/>
                </a:lnTo>
                <a:lnTo>
                  <a:pt x="0" y="242936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91472" y="2950669"/>
            <a:ext cx="14705057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ActIVITY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98346" y="4198444"/>
            <a:ext cx="9691309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Bobby Jones"/>
              </a:rPr>
              <a:t>https://forms.gle/My2AmMEEokeGfy5k7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6122" y="6396281"/>
            <a:ext cx="4769770" cy="1032005"/>
          </a:xfrm>
          <a:custGeom>
            <a:avLst/>
            <a:gdLst/>
            <a:ahLst/>
            <a:cxnLst/>
            <a:rect l="l" t="t" r="r" b="b"/>
            <a:pathLst>
              <a:path w="4769770" h="1032005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6368425" y="6396281"/>
            <a:ext cx="4769770" cy="1032005"/>
          </a:xfrm>
          <a:custGeom>
            <a:avLst/>
            <a:gdLst/>
            <a:ahLst/>
            <a:cxnLst/>
            <a:rect l="l" t="t" r="r" b="b"/>
            <a:pathLst>
              <a:path w="4769770" h="1032005">
                <a:moveTo>
                  <a:pt x="0" y="0"/>
                </a:moveTo>
                <a:lnTo>
                  <a:pt x="4769770" y="0"/>
                </a:lnTo>
                <a:lnTo>
                  <a:pt x="4769770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36122" y="7851254"/>
            <a:ext cx="4769770" cy="1032005"/>
          </a:xfrm>
          <a:custGeom>
            <a:avLst/>
            <a:gdLst/>
            <a:ahLst/>
            <a:cxnLst/>
            <a:rect l="l" t="t" r="r" b="b"/>
            <a:pathLst>
              <a:path w="4769770" h="1032005">
                <a:moveTo>
                  <a:pt x="0" y="0"/>
                </a:moveTo>
                <a:lnTo>
                  <a:pt x="4769769" y="0"/>
                </a:lnTo>
                <a:lnTo>
                  <a:pt x="4769769" y="1032005"/>
                </a:lnTo>
                <a:lnTo>
                  <a:pt x="0" y="1032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14369092" y="627608"/>
            <a:ext cx="4656031" cy="2378809"/>
          </a:xfrm>
          <a:custGeom>
            <a:avLst/>
            <a:gdLst/>
            <a:ahLst/>
            <a:cxnLst/>
            <a:rect l="l" t="t" r="r" b="b"/>
            <a:pathLst>
              <a:path w="4656031" h="2378809">
                <a:moveTo>
                  <a:pt x="0" y="0"/>
                </a:moveTo>
                <a:lnTo>
                  <a:pt x="4656031" y="0"/>
                </a:lnTo>
                <a:lnTo>
                  <a:pt x="4656031" y="2378808"/>
                </a:lnTo>
                <a:lnTo>
                  <a:pt x="0" y="2378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213956" y="7796893"/>
            <a:ext cx="2343142" cy="1086366"/>
          </a:xfrm>
          <a:custGeom>
            <a:avLst/>
            <a:gdLst/>
            <a:ahLst/>
            <a:cxnLst/>
            <a:rect l="l" t="t" r="r" b="b"/>
            <a:pathLst>
              <a:path w="2343142" h="1086366">
                <a:moveTo>
                  <a:pt x="0" y="0"/>
                </a:moveTo>
                <a:lnTo>
                  <a:pt x="2343142" y="0"/>
                </a:lnTo>
                <a:lnTo>
                  <a:pt x="2343142" y="1086366"/>
                </a:lnTo>
                <a:lnTo>
                  <a:pt x="0" y="1086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683316" y="7562504"/>
            <a:ext cx="4307321" cy="1997031"/>
          </a:xfrm>
          <a:custGeom>
            <a:avLst/>
            <a:gdLst/>
            <a:ahLst/>
            <a:cxnLst/>
            <a:rect l="l" t="t" r="r" b="b"/>
            <a:pathLst>
              <a:path w="4307321" h="1997031">
                <a:moveTo>
                  <a:pt x="0" y="0"/>
                </a:moveTo>
                <a:lnTo>
                  <a:pt x="4307321" y="0"/>
                </a:lnTo>
                <a:lnTo>
                  <a:pt x="4307321" y="1997030"/>
                </a:lnTo>
                <a:lnTo>
                  <a:pt x="0" y="1997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598109"/>
            <a:ext cx="10416917" cy="245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Puzzle Games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382073" y="382073"/>
            <a:ext cx="1293254" cy="1293254"/>
          </a:xfrm>
          <a:custGeom>
            <a:avLst/>
            <a:gdLst/>
            <a:ahLst/>
            <a:cxnLst/>
            <a:rect l="l" t="t" r="r" b="b"/>
            <a:pathLst>
              <a:path w="1293254" h="1293254">
                <a:moveTo>
                  <a:pt x="0" y="0"/>
                </a:moveTo>
                <a:lnTo>
                  <a:pt x="1293254" y="0"/>
                </a:lnTo>
                <a:lnTo>
                  <a:pt x="1293254" y="1293254"/>
                </a:lnTo>
                <a:lnTo>
                  <a:pt x="0" y="12932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6920436" y="5527694"/>
            <a:ext cx="918361" cy="918361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2"/>
                </a:lnTo>
                <a:lnTo>
                  <a:pt x="0" y="9183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299449" y="9559534"/>
            <a:ext cx="5316599" cy="1372649"/>
          </a:xfrm>
          <a:custGeom>
            <a:avLst/>
            <a:gdLst/>
            <a:ahLst/>
            <a:cxnLst/>
            <a:rect l="l" t="t" r="r" b="b"/>
            <a:pathLst>
              <a:path w="5316599" h="137264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860014" y="4276551"/>
            <a:ext cx="9222799" cy="122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FFFFFF"/>
                </a:solidFill>
                <a:latin typeface="Bobby Jones"/>
              </a:rPr>
              <a:t>What are some ways puzzle games Keep Players engaged longer?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57949" y="6561446"/>
            <a:ext cx="3526115" cy="57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291754"/>
                </a:solidFill>
                <a:latin typeface="Bobby Jones"/>
              </a:rPr>
              <a:t>A. Hook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90253" y="6561446"/>
            <a:ext cx="3526115" cy="57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291754"/>
                </a:solidFill>
                <a:latin typeface="Bobby Jones"/>
              </a:rPr>
              <a:t>B. Reinforcement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57949" y="8016419"/>
            <a:ext cx="3526115" cy="574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291754"/>
                </a:solidFill>
                <a:latin typeface="Bobby Jones"/>
              </a:rPr>
              <a:t>C. Social Aspect </a:t>
            </a:r>
          </a:p>
        </p:txBody>
      </p:sp>
      <p:sp>
        <p:nvSpPr>
          <p:cNvPr id="18" name="Freeform 18"/>
          <p:cNvSpPr/>
          <p:nvPr/>
        </p:nvSpPr>
        <p:spPr>
          <a:xfrm>
            <a:off x="-2069237" y="3006416"/>
            <a:ext cx="3744564" cy="1913132"/>
          </a:xfrm>
          <a:custGeom>
            <a:avLst/>
            <a:gdLst/>
            <a:ahLst/>
            <a:cxnLst/>
            <a:rect l="l" t="t" r="r" b="b"/>
            <a:pathLst>
              <a:path w="3744564" h="1913132">
                <a:moveTo>
                  <a:pt x="0" y="0"/>
                </a:moveTo>
                <a:lnTo>
                  <a:pt x="3744564" y="0"/>
                </a:lnTo>
                <a:lnTo>
                  <a:pt x="3744564" y="1913132"/>
                </a:lnTo>
                <a:lnTo>
                  <a:pt x="0" y="1913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1445617" y="2172130"/>
            <a:ext cx="912813" cy="912813"/>
          </a:xfrm>
          <a:custGeom>
            <a:avLst/>
            <a:gdLst/>
            <a:ahLst/>
            <a:cxnLst/>
            <a:rect l="l" t="t" r="r" b="b"/>
            <a:pathLst>
              <a:path w="912813" h="912813">
                <a:moveTo>
                  <a:pt x="0" y="0"/>
                </a:moveTo>
                <a:lnTo>
                  <a:pt x="912813" y="0"/>
                </a:lnTo>
                <a:lnTo>
                  <a:pt x="912813" y="912813"/>
                </a:lnTo>
                <a:lnTo>
                  <a:pt x="0" y="9128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2398643" y="2172130"/>
            <a:ext cx="5173671" cy="6711130"/>
          </a:xfrm>
          <a:custGeom>
            <a:avLst/>
            <a:gdLst/>
            <a:ahLst/>
            <a:cxnLst/>
            <a:rect l="l" t="t" r="r" b="b"/>
            <a:pathLst>
              <a:path w="5173671" h="6711130">
                <a:moveTo>
                  <a:pt x="0" y="0"/>
                </a:moveTo>
                <a:lnTo>
                  <a:pt x="5173671" y="0"/>
                </a:lnTo>
                <a:lnTo>
                  <a:pt x="5173671" y="6711129"/>
                </a:lnTo>
                <a:lnTo>
                  <a:pt x="0" y="67111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4" grpId="0"/>
      <p:bldP spid="15" grpId="0"/>
      <p:bldP spid="16" grpId="0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0266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336395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958720" y="9258300"/>
            <a:ext cx="7315200" cy="1250234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4"/>
                </a:lnTo>
                <a:lnTo>
                  <a:pt x="0" y="125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54009" y="1409651"/>
            <a:ext cx="1589817" cy="2984297"/>
          </a:xfrm>
          <a:custGeom>
            <a:avLst/>
            <a:gdLst/>
            <a:ahLst/>
            <a:cxnLst/>
            <a:rect l="l" t="t" r="r" b="b"/>
            <a:pathLst>
              <a:path w="1589817" h="298429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43726" y="3738171"/>
            <a:ext cx="4003078" cy="166286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084631" y="3705688"/>
            <a:ext cx="3895307" cy="166286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434714" y="3723348"/>
            <a:ext cx="4129307" cy="1695346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270266" y="7688103"/>
            <a:ext cx="1829148" cy="1662862"/>
          </a:xfrm>
          <a:custGeom>
            <a:avLst/>
            <a:gdLst/>
            <a:ahLst/>
            <a:cxnLst/>
            <a:rect l="l" t="t" r="r" b="b"/>
            <a:pathLst>
              <a:path w="1829148" h="1662862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284383" y="1775655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511663" y="1663419"/>
            <a:ext cx="1326467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Arcade Gamer"/>
              </a:rPr>
              <a:t>IDLE </a:t>
            </a:r>
            <a:r>
              <a:rPr lang="en-US" sz="9000" dirty="0" err="1">
                <a:solidFill>
                  <a:srgbClr val="FFFFFF"/>
                </a:solidFill>
                <a:latin typeface="Arcade Gamer"/>
              </a:rPr>
              <a:t>ClICKERS</a:t>
            </a:r>
            <a:endParaRPr lang="en-US" sz="90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80169" y="4438558"/>
            <a:ext cx="3985390" cy="5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8" dirty="0">
                <a:solidFill>
                  <a:srgbClr val="2E1B5B"/>
                </a:solidFill>
                <a:latin typeface="Bobby Jones"/>
              </a:rPr>
              <a:t>Click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48911" y="3918331"/>
            <a:ext cx="1447905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42897" y="4529952"/>
            <a:ext cx="3895307" cy="50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3038" dirty="0">
                <a:solidFill>
                  <a:srgbClr val="2E1B5B"/>
                </a:solidFill>
                <a:latin typeface="Bobby Jones"/>
              </a:rPr>
              <a:t>Automate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204088" y="3904772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66252" y="4546001"/>
            <a:ext cx="4234640" cy="52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3038" dirty="0" err="1">
                <a:solidFill>
                  <a:srgbClr val="2E1B5B"/>
                </a:solidFill>
                <a:latin typeface="Bobby Jones"/>
              </a:rPr>
              <a:t>REpeat</a:t>
            </a:r>
            <a:endParaRPr lang="en-US" sz="3038" dirty="0">
              <a:solidFill>
                <a:srgbClr val="2E1B5B"/>
              </a:solidFill>
              <a:latin typeface="Bobby Jone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636230" y="3920821"/>
            <a:ext cx="1693892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03.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306800" y="7204271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2074318" y="447394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305108" y="447394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5718584" y="7868659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ookie Clicker - Apps on Google Play">
            <a:extLst>
              <a:ext uri="{FF2B5EF4-FFF2-40B4-BE49-F238E27FC236}">
                <a16:creationId xmlns:a16="http://schemas.microsoft.com/office/drawing/2014/main" id="{7D201E19-4AB2-4095-933C-551B3CED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450" y="5493466"/>
            <a:ext cx="2375193" cy="237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okie Clicker achievements guide | Full list to unlock | Radio Times">
            <a:extLst>
              <a:ext uri="{FF2B5EF4-FFF2-40B4-BE49-F238E27FC236}">
                <a16:creationId xmlns:a16="http://schemas.microsoft.com/office/drawing/2014/main" id="{AB1AE95D-0FD6-A7C8-DF7A-92728710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8" t="17712" r="22454" b="9060"/>
          <a:stretch/>
        </p:blipFill>
        <p:spPr bwMode="auto">
          <a:xfrm>
            <a:off x="7649618" y="5544994"/>
            <a:ext cx="2661073" cy="24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F82C09-FC2B-741C-BAED-85B1308EC7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84316" y="5567909"/>
            <a:ext cx="2768100" cy="24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58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6649143" y="825497"/>
            <a:ext cx="1589817" cy="2984297"/>
          </a:xfrm>
          <a:custGeom>
            <a:avLst/>
            <a:gdLst/>
            <a:ahLst/>
            <a:cxnLst/>
            <a:rect l="l" t="t" r="r" b="b"/>
            <a:pathLst>
              <a:path w="1589817" h="2984297">
                <a:moveTo>
                  <a:pt x="0" y="0"/>
                </a:moveTo>
                <a:lnTo>
                  <a:pt x="1589817" y="0"/>
                </a:lnTo>
                <a:lnTo>
                  <a:pt x="1589817" y="2984297"/>
                </a:lnTo>
                <a:lnTo>
                  <a:pt x="0" y="2984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09758" y="3175202"/>
            <a:ext cx="4003078" cy="166286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183698" y="3160379"/>
            <a:ext cx="3895307" cy="166286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542576" y="3127895"/>
            <a:ext cx="4129307" cy="1695346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3" y="0"/>
                </a:lnTo>
                <a:lnTo>
                  <a:pt x="4896233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5795" y="8632741"/>
            <a:ext cx="1829148" cy="1662862"/>
          </a:xfrm>
          <a:custGeom>
            <a:avLst/>
            <a:gdLst/>
            <a:ahLst/>
            <a:cxnLst/>
            <a:rect l="l" t="t" r="r" b="b"/>
            <a:pathLst>
              <a:path w="1829148" h="1662862">
                <a:moveTo>
                  <a:pt x="0" y="0"/>
                </a:moveTo>
                <a:lnTo>
                  <a:pt x="1829149" y="0"/>
                </a:lnTo>
                <a:lnTo>
                  <a:pt x="1829149" y="1662863"/>
                </a:lnTo>
                <a:lnTo>
                  <a:pt x="0" y="1662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189249" y="1191501"/>
            <a:ext cx="3857382" cy="1402684"/>
          </a:xfrm>
          <a:custGeom>
            <a:avLst/>
            <a:gdLst/>
            <a:ahLst/>
            <a:cxnLst/>
            <a:rect l="l" t="t" r="r" b="b"/>
            <a:pathLst>
              <a:path w="3857382" h="1402684">
                <a:moveTo>
                  <a:pt x="0" y="0"/>
                </a:moveTo>
                <a:lnTo>
                  <a:pt x="3857382" y="0"/>
                </a:lnTo>
                <a:lnTo>
                  <a:pt x="3857382" y="1402684"/>
                </a:lnTo>
                <a:lnTo>
                  <a:pt x="0" y="14026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606797" y="1079265"/>
            <a:ext cx="13264674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Arcade Gamer"/>
              </a:rPr>
              <a:t>IDLE </a:t>
            </a:r>
            <a:r>
              <a:rPr lang="en-US" sz="9000" dirty="0" err="1">
                <a:solidFill>
                  <a:srgbClr val="FFFFFF"/>
                </a:solidFill>
                <a:latin typeface="Arcade Gamer"/>
              </a:rPr>
              <a:t>ClICKERS</a:t>
            </a:r>
            <a:endParaRPr lang="en-US" sz="9000" dirty="0">
              <a:solidFill>
                <a:srgbClr val="FFFFFF"/>
              </a:solidFill>
              <a:latin typeface="Arcade Game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46201" y="3875589"/>
            <a:ext cx="3985390" cy="49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2400" dirty="0">
                <a:solidFill>
                  <a:srgbClr val="2E1B5B"/>
                </a:solidFill>
                <a:latin typeface="Bobby Jones"/>
              </a:rPr>
              <a:t>Recurring Gratification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14943" y="3355362"/>
            <a:ext cx="1447905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03474" y="3848639"/>
            <a:ext cx="3472703" cy="484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2400" dirty="0">
                <a:solidFill>
                  <a:srgbClr val="2E1B5B"/>
                </a:solidFill>
                <a:latin typeface="Bobby Jones"/>
              </a:rPr>
              <a:t>Rewarded On Return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03155" y="3359463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73718" y="3810951"/>
            <a:ext cx="4234640" cy="48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2400" dirty="0">
                <a:solidFill>
                  <a:srgbClr val="2E1B5B"/>
                </a:solidFill>
                <a:latin typeface="Bobby Jones"/>
              </a:rPr>
              <a:t>Interpassivity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44092" y="3325368"/>
            <a:ext cx="1693892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03.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817362" y="8493840"/>
            <a:ext cx="2661073" cy="967663"/>
          </a:xfrm>
          <a:custGeom>
            <a:avLst/>
            <a:gdLst/>
            <a:ahLst/>
            <a:cxnLst/>
            <a:rect l="l" t="t" r="r" b="b"/>
            <a:pathLst>
              <a:path w="2661073" h="967663">
                <a:moveTo>
                  <a:pt x="0" y="0"/>
                </a:moveTo>
                <a:lnTo>
                  <a:pt x="2661073" y="0"/>
                </a:lnTo>
                <a:lnTo>
                  <a:pt x="2661073" y="967663"/>
                </a:lnTo>
                <a:lnTo>
                  <a:pt x="0" y="967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2169452" y="-136760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3400242" y="-136760"/>
            <a:ext cx="2051432" cy="745975"/>
          </a:xfrm>
          <a:custGeom>
            <a:avLst/>
            <a:gdLst/>
            <a:ahLst/>
            <a:cxnLst/>
            <a:rect l="l" t="t" r="r" b="b"/>
            <a:pathLst>
              <a:path w="2051432" h="745975">
                <a:moveTo>
                  <a:pt x="0" y="0"/>
                </a:moveTo>
                <a:lnTo>
                  <a:pt x="2051432" y="0"/>
                </a:lnTo>
                <a:lnTo>
                  <a:pt x="2051432" y="745975"/>
                </a:lnTo>
                <a:lnTo>
                  <a:pt x="0" y="745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4631591" y="8485003"/>
            <a:ext cx="693478" cy="1301750"/>
          </a:xfrm>
          <a:custGeom>
            <a:avLst/>
            <a:gdLst/>
            <a:ahLst/>
            <a:cxnLst/>
            <a:rect l="l" t="t" r="r" b="b"/>
            <a:pathLst>
              <a:path w="693478" h="1301750">
                <a:moveTo>
                  <a:pt x="0" y="0"/>
                </a:moveTo>
                <a:lnTo>
                  <a:pt x="693477" y="0"/>
                </a:lnTo>
                <a:lnTo>
                  <a:pt x="693477" y="1301750"/>
                </a:lnTo>
                <a:lnTo>
                  <a:pt x="0" y="130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5BC313FC-260C-1846-36B4-676FBFA2273D}"/>
              </a:ext>
            </a:extLst>
          </p:cNvPr>
          <p:cNvSpPr/>
          <p:nvPr/>
        </p:nvSpPr>
        <p:spPr>
          <a:xfrm>
            <a:off x="14124982" y="3101506"/>
            <a:ext cx="3895307" cy="1662862"/>
          </a:xfrm>
          <a:custGeom>
            <a:avLst/>
            <a:gdLst/>
            <a:ahLst/>
            <a:cxnLst/>
            <a:rect l="l" t="t" r="r" b="b"/>
            <a:pathLst>
              <a:path w="4896233" h="2270072">
                <a:moveTo>
                  <a:pt x="0" y="0"/>
                </a:moveTo>
                <a:lnTo>
                  <a:pt x="4896232" y="0"/>
                </a:lnTo>
                <a:lnTo>
                  <a:pt x="4896232" y="2270071"/>
                </a:lnTo>
                <a:lnTo>
                  <a:pt x="0" y="22700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274F94CA-FC74-D0D3-3924-B949669527F5}"/>
              </a:ext>
            </a:extLst>
          </p:cNvPr>
          <p:cNvSpPr txBox="1"/>
          <p:nvPr/>
        </p:nvSpPr>
        <p:spPr>
          <a:xfrm>
            <a:off x="14344758" y="3789766"/>
            <a:ext cx="3472703" cy="484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53"/>
              </a:lnSpc>
            </a:pPr>
            <a:r>
              <a:rPr lang="en-US" sz="2400" dirty="0">
                <a:solidFill>
                  <a:srgbClr val="2E1B5B"/>
                </a:solidFill>
                <a:latin typeface="Bobby Jones"/>
              </a:rPr>
              <a:t>Social Interaction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40BFF67F-60EF-7640-0160-9C08091ABE7B}"/>
              </a:ext>
            </a:extLst>
          </p:cNvPr>
          <p:cNvSpPr txBox="1"/>
          <p:nvPr/>
        </p:nvSpPr>
        <p:spPr>
          <a:xfrm>
            <a:off x="15244439" y="3300590"/>
            <a:ext cx="1572923" cy="63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2"/>
              </a:lnSpc>
            </a:pPr>
            <a:r>
              <a:rPr lang="en-US" sz="3516" dirty="0">
                <a:solidFill>
                  <a:srgbClr val="2E1B5B"/>
                </a:solidFill>
                <a:latin typeface="Arcade Gamer"/>
              </a:rPr>
              <a:t>02.</a:t>
            </a:r>
          </a:p>
        </p:txBody>
      </p:sp>
      <p:pic>
        <p:nvPicPr>
          <p:cNvPr id="3074" name="Picture 2" descr="1 Leaderboard : r/LumberInc">
            <a:extLst>
              <a:ext uri="{FF2B5EF4-FFF2-40B4-BE49-F238E27FC236}">
                <a16:creationId xmlns:a16="http://schemas.microsoft.com/office/drawing/2014/main" id="{65B79DB4-4DED-44AA-8EC7-B4845726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663" y="4997904"/>
            <a:ext cx="2061528" cy="39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umber empire for Android">
            <a:extLst>
              <a:ext uri="{FF2B5EF4-FFF2-40B4-BE49-F238E27FC236}">
                <a16:creationId xmlns:a16="http://schemas.microsoft.com/office/drawing/2014/main" id="{1D665F7D-DCCB-226C-4C8A-7E4DCBED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740" y="4915353"/>
            <a:ext cx="2322114" cy="41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screenshot of a game&#10;&#10;Description automatically generated">
            <a:extLst>
              <a:ext uri="{FF2B5EF4-FFF2-40B4-BE49-F238E27FC236}">
                <a16:creationId xmlns:a16="http://schemas.microsoft.com/office/drawing/2014/main" id="{130AA16A-E790-8A30-6B97-7ECFAE19F3A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b="3252"/>
          <a:stretch/>
        </p:blipFill>
        <p:spPr>
          <a:xfrm>
            <a:off x="6000150" y="5021134"/>
            <a:ext cx="2041567" cy="4102014"/>
          </a:xfrm>
          <a:prstGeom prst="rect">
            <a:avLst/>
          </a:prstGeom>
        </p:spPr>
      </p:pic>
      <p:pic>
        <p:nvPicPr>
          <p:cNvPr id="3080" name="Picture 8" descr="Workshop forklift won't pick up lumber even with tons available? He's not  asleep. : r/LumberInc">
            <a:extLst>
              <a:ext uri="{FF2B5EF4-FFF2-40B4-BE49-F238E27FC236}">
                <a16:creationId xmlns:a16="http://schemas.microsoft.com/office/drawing/2014/main" id="{F9F837B7-47AA-7EE3-8F4D-A3E39F562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4"/>
          <a:stretch/>
        </p:blipFill>
        <p:spPr bwMode="auto">
          <a:xfrm>
            <a:off x="10495185" y="4997904"/>
            <a:ext cx="2224088" cy="42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991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4" grpId="0"/>
      <p:bldP spid="15" grpId="0"/>
      <p:bldP spid="16" grpId="0"/>
      <p:bldP spid="17" grpId="0"/>
      <p:bldP spid="18" grpId="0"/>
      <p:bldP spid="23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14193" y="5249401"/>
            <a:ext cx="15223515" cy="5037599"/>
          </a:xfrm>
          <a:custGeom>
            <a:avLst/>
            <a:gdLst/>
            <a:ahLst/>
            <a:cxnLst/>
            <a:rect l="l" t="t" r="r" b="b"/>
            <a:pathLst>
              <a:path w="15223515" h="5037599">
                <a:moveTo>
                  <a:pt x="0" y="0"/>
                </a:moveTo>
                <a:lnTo>
                  <a:pt x="15223514" y="0"/>
                </a:lnTo>
                <a:lnTo>
                  <a:pt x="15223514" y="5037599"/>
                </a:lnTo>
                <a:lnTo>
                  <a:pt x="0" y="5037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740351" y="6317708"/>
            <a:ext cx="5730184" cy="2000355"/>
          </a:xfrm>
          <a:custGeom>
            <a:avLst/>
            <a:gdLst/>
            <a:ahLst/>
            <a:cxnLst/>
            <a:rect l="l" t="t" r="r" b="b"/>
            <a:pathLst>
              <a:path w="5730184" h="2000355">
                <a:moveTo>
                  <a:pt x="0" y="0"/>
                </a:moveTo>
                <a:lnTo>
                  <a:pt x="5730184" y="0"/>
                </a:lnTo>
                <a:lnTo>
                  <a:pt x="5730184" y="2000355"/>
                </a:lnTo>
                <a:lnTo>
                  <a:pt x="0" y="2000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261730" y="1773299"/>
            <a:ext cx="2997570" cy="1046425"/>
          </a:xfrm>
          <a:custGeom>
            <a:avLst/>
            <a:gdLst/>
            <a:ahLst/>
            <a:cxnLst/>
            <a:rect l="l" t="t" r="r" b="b"/>
            <a:pathLst>
              <a:path w="2997570" h="1046425">
                <a:moveTo>
                  <a:pt x="0" y="0"/>
                </a:moveTo>
                <a:lnTo>
                  <a:pt x="2997570" y="0"/>
                </a:lnTo>
                <a:lnTo>
                  <a:pt x="2997570" y="1046425"/>
                </a:lnTo>
                <a:lnTo>
                  <a:pt x="0" y="10464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46387" y="4622630"/>
            <a:ext cx="7384699" cy="318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Bobby Jones"/>
              </a:rPr>
              <a:t>When Designing Mobile Apps, where is the Boundary between engaging the user and Addicting them to a game? </a:t>
            </a:r>
            <a:r>
              <a:rPr lang="en-US" sz="3040" dirty="0">
                <a:solidFill>
                  <a:srgbClr val="FFFFFF"/>
                </a:solidFill>
                <a:latin typeface="Bobby Jones"/>
              </a:rPr>
              <a:t>What are some Ways Developers can protect Users from Getting </a:t>
            </a:r>
            <a:r>
              <a:rPr lang="en-US" sz="3040">
                <a:solidFill>
                  <a:srgbClr val="FFFFFF"/>
                </a:solidFill>
                <a:latin typeface="Bobby Jones"/>
              </a:rPr>
              <a:t>too Hooked into </a:t>
            </a:r>
            <a:r>
              <a:rPr lang="en-US" sz="3040" dirty="0">
                <a:solidFill>
                  <a:srgbClr val="FFFFFF"/>
                </a:solidFill>
                <a:latin typeface="Bobby Jones"/>
              </a:rPr>
              <a:t>Mobile Games?</a:t>
            </a:r>
          </a:p>
          <a:p>
            <a:pPr algn="ctr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Bobby Jone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281959" y="3822640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27149" y="1693410"/>
            <a:ext cx="603101" cy="603101"/>
          </a:xfrm>
          <a:custGeom>
            <a:avLst/>
            <a:gdLst/>
            <a:ahLst/>
            <a:cxnLst/>
            <a:rect l="l" t="t" r="r" b="b"/>
            <a:pathLst>
              <a:path w="603101" h="603101">
                <a:moveTo>
                  <a:pt x="0" y="0"/>
                </a:moveTo>
                <a:lnTo>
                  <a:pt x="603102" y="0"/>
                </a:lnTo>
                <a:lnTo>
                  <a:pt x="603102" y="603102"/>
                </a:lnTo>
                <a:lnTo>
                  <a:pt x="0" y="6031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635451" y="922458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76566" y="1754249"/>
            <a:ext cx="9125835" cy="2670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Question No.1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776566" y="8064877"/>
            <a:ext cx="1374054" cy="1374054"/>
          </a:xfrm>
          <a:custGeom>
            <a:avLst/>
            <a:gdLst/>
            <a:ahLst/>
            <a:cxnLst/>
            <a:rect l="l" t="t" r="r" b="b"/>
            <a:pathLst>
              <a:path w="1374054" h="1374054">
                <a:moveTo>
                  <a:pt x="0" y="0"/>
                </a:moveTo>
                <a:lnTo>
                  <a:pt x="1374054" y="0"/>
                </a:lnTo>
                <a:lnTo>
                  <a:pt x="1374054" y="1374054"/>
                </a:lnTo>
                <a:lnTo>
                  <a:pt x="0" y="1374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03593" y="3875347"/>
            <a:ext cx="918361" cy="918361"/>
          </a:xfrm>
          <a:custGeom>
            <a:avLst/>
            <a:gdLst/>
            <a:ahLst/>
            <a:cxnLst/>
            <a:rect l="l" t="t" r="r" b="b"/>
            <a:pathLst>
              <a:path w="918361" h="918361">
                <a:moveTo>
                  <a:pt x="0" y="0"/>
                </a:moveTo>
                <a:lnTo>
                  <a:pt x="918361" y="0"/>
                </a:lnTo>
                <a:lnTo>
                  <a:pt x="918361" y="918361"/>
                </a:lnTo>
                <a:lnTo>
                  <a:pt x="0" y="9183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676243" y="3818454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311939" y="6114370"/>
            <a:ext cx="1039088" cy="1950507"/>
          </a:xfrm>
          <a:custGeom>
            <a:avLst/>
            <a:gdLst/>
            <a:ahLst/>
            <a:cxnLst/>
            <a:rect l="l" t="t" r="r" b="b"/>
            <a:pathLst>
              <a:path w="1039088" h="1950507">
                <a:moveTo>
                  <a:pt x="0" y="0"/>
                </a:moveTo>
                <a:lnTo>
                  <a:pt x="1039088" y="0"/>
                </a:lnTo>
                <a:lnTo>
                  <a:pt x="1039088" y="1950507"/>
                </a:lnTo>
                <a:lnTo>
                  <a:pt x="0" y="1950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203330" y="-139900"/>
            <a:ext cx="2997570" cy="1046425"/>
          </a:xfrm>
          <a:custGeom>
            <a:avLst/>
            <a:gdLst/>
            <a:ahLst/>
            <a:cxnLst/>
            <a:rect l="l" t="t" r="r" b="b"/>
            <a:pathLst>
              <a:path w="2997570" h="1046425">
                <a:moveTo>
                  <a:pt x="0" y="0"/>
                </a:moveTo>
                <a:lnTo>
                  <a:pt x="2997570" y="0"/>
                </a:lnTo>
                <a:lnTo>
                  <a:pt x="2997570" y="1046424"/>
                </a:lnTo>
                <a:lnTo>
                  <a:pt x="0" y="10464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853949" y="8467863"/>
            <a:ext cx="971068" cy="971068"/>
          </a:xfrm>
          <a:custGeom>
            <a:avLst/>
            <a:gdLst/>
            <a:ahLst/>
            <a:cxnLst/>
            <a:rect l="l" t="t" r="r" b="b"/>
            <a:pathLst>
              <a:path w="971068" h="971068">
                <a:moveTo>
                  <a:pt x="0" y="0"/>
                </a:moveTo>
                <a:lnTo>
                  <a:pt x="971068" y="0"/>
                </a:lnTo>
                <a:lnTo>
                  <a:pt x="971068" y="971068"/>
                </a:lnTo>
                <a:lnTo>
                  <a:pt x="0" y="971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13326" y="9666248"/>
            <a:ext cx="5316599" cy="1372649"/>
          </a:xfrm>
          <a:custGeom>
            <a:avLst/>
            <a:gdLst/>
            <a:ahLst/>
            <a:cxnLst/>
            <a:rect l="l" t="t" r="r" b="b"/>
            <a:pathLst>
              <a:path w="5316599" h="1372649">
                <a:moveTo>
                  <a:pt x="0" y="0"/>
                </a:moveTo>
                <a:lnTo>
                  <a:pt x="5316599" y="0"/>
                </a:lnTo>
                <a:lnTo>
                  <a:pt x="5316599" y="1372649"/>
                </a:lnTo>
                <a:lnTo>
                  <a:pt x="0" y="1372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741398" y="9600675"/>
            <a:ext cx="5316599" cy="1372649"/>
          </a:xfrm>
          <a:custGeom>
            <a:avLst/>
            <a:gdLst/>
            <a:ahLst/>
            <a:cxnLst/>
            <a:rect l="l" t="t" r="r" b="b"/>
            <a:pathLst>
              <a:path w="5316599" h="1372649">
                <a:moveTo>
                  <a:pt x="0" y="0"/>
                </a:moveTo>
                <a:lnTo>
                  <a:pt x="5316600" y="0"/>
                </a:lnTo>
                <a:lnTo>
                  <a:pt x="5316600" y="1372650"/>
                </a:lnTo>
                <a:lnTo>
                  <a:pt x="0" y="1372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001276" y="5401540"/>
            <a:ext cx="4828446" cy="5116851"/>
          </a:xfrm>
          <a:custGeom>
            <a:avLst/>
            <a:gdLst/>
            <a:ahLst/>
            <a:cxnLst/>
            <a:rect l="l" t="t" r="r" b="b"/>
            <a:pathLst>
              <a:path w="4828446" h="5116851">
                <a:moveTo>
                  <a:pt x="0" y="0"/>
                </a:moveTo>
                <a:lnTo>
                  <a:pt x="4828446" y="0"/>
                </a:lnTo>
                <a:lnTo>
                  <a:pt x="4828446" y="5116851"/>
                </a:lnTo>
                <a:lnTo>
                  <a:pt x="0" y="51168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312741" y="7078849"/>
            <a:ext cx="9893119" cy="3273723"/>
          </a:xfrm>
          <a:custGeom>
            <a:avLst/>
            <a:gdLst/>
            <a:ahLst/>
            <a:cxnLst/>
            <a:rect l="l" t="t" r="r" b="b"/>
            <a:pathLst>
              <a:path w="9893119" h="3273723">
                <a:moveTo>
                  <a:pt x="0" y="0"/>
                </a:moveTo>
                <a:lnTo>
                  <a:pt x="9893118" y="0"/>
                </a:lnTo>
                <a:lnTo>
                  <a:pt x="9893118" y="3273723"/>
                </a:lnTo>
                <a:lnTo>
                  <a:pt x="0" y="32737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19710" y="-552260"/>
            <a:ext cx="3479180" cy="3479180"/>
          </a:xfrm>
          <a:custGeom>
            <a:avLst/>
            <a:gdLst/>
            <a:ahLst/>
            <a:cxnLst/>
            <a:rect l="l" t="t" r="r" b="b"/>
            <a:pathLst>
              <a:path w="3479180" h="3479180">
                <a:moveTo>
                  <a:pt x="0" y="0"/>
                </a:moveTo>
                <a:lnTo>
                  <a:pt x="3479180" y="0"/>
                </a:lnTo>
                <a:lnTo>
                  <a:pt x="3479180" y="3479180"/>
                </a:lnTo>
                <a:lnTo>
                  <a:pt x="0" y="34791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362439" y="800100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70" y="0"/>
                </a:lnTo>
                <a:lnTo>
                  <a:pt x="3262170" y="1186243"/>
                </a:lnTo>
                <a:lnTo>
                  <a:pt x="0" y="11862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538273" y="2732079"/>
            <a:ext cx="13211453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E7C0"/>
                </a:solidFill>
                <a:latin typeface="Arcade Gamer"/>
              </a:rPr>
              <a:t>question No.2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86403" y="4341804"/>
            <a:ext cx="11407121" cy="154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dirty="0">
                <a:solidFill>
                  <a:srgbClr val="FFFFFF"/>
                </a:solidFill>
                <a:latin typeface="Bobby Jones"/>
              </a:rPr>
              <a:t>How can these Strategies to Increase Player engagement be used for Good?</a:t>
            </a:r>
          </a:p>
        </p:txBody>
      </p:sp>
      <p:sp>
        <p:nvSpPr>
          <p:cNvPr id="10" name="Freeform 10"/>
          <p:cNvSpPr/>
          <p:nvPr/>
        </p:nvSpPr>
        <p:spPr>
          <a:xfrm>
            <a:off x="-1001276" y="2548318"/>
            <a:ext cx="3262169" cy="1186243"/>
          </a:xfrm>
          <a:custGeom>
            <a:avLst/>
            <a:gdLst/>
            <a:ahLst/>
            <a:cxnLst/>
            <a:rect l="l" t="t" r="r" b="b"/>
            <a:pathLst>
              <a:path w="3262169" h="1186243">
                <a:moveTo>
                  <a:pt x="0" y="0"/>
                </a:moveTo>
                <a:lnTo>
                  <a:pt x="3262169" y="0"/>
                </a:lnTo>
                <a:lnTo>
                  <a:pt x="3262169" y="1186244"/>
                </a:lnTo>
                <a:lnTo>
                  <a:pt x="0" y="1186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6237505" y="5014436"/>
            <a:ext cx="774208" cy="774208"/>
          </a:xfrm>
          <a:custGeom>
            <a:avLst/>
            <a:gdLst/>
            <a:ahLst/>
            <a:cxnLst/>
            <a:rect l="l" t="t" r="r" b="b"/>
            <a:pathLst>
              <a:path w="774208" h="774208">
                <a:moveTo>
                  <a:pt x="0" y="0"/>
                </a:moveTo>
                <a:lnTo>
                  <a:pt x="774208" y="0"/>
                </a:lnTo>
                <a:lnTo>
                  <a:pt x="774208" y="774208"/>
                </a:lnTo>
                <a:lnTo>
                  <a:pt x="0" y="7742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586403" y="705797"/>
            <a:ext cx="481533" cy="481533"/>
          </a:xfrm>
          <a:custGeom>
            <a:avLst/>
            <a:gdLst/>
            <a:ahLst/>
            <a:cxnLst/>
            <a:rect l="l" t="t" r="r" b="b"/>
            <a:pathLst>
              <a:path w="481533" h="481533">
                <a:moveTo>
                  <a:pt x="0" y="0"/>
                </a:moveTo>
                <a:lnTo>
                  <a:pt x="481534" y="0"/>
                </a:lnTo>
                <a:lnTo>
                  <a:pt x="481534" y="481533"/>
                </a:lnTo>
                <a:lnTo>
                  <a:pt x="0" y="4815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836839" y="-352115"/>
            <a:ext cx="1152215" cy="1152215"/>
          </a:xfrm>
          <a:custGeom>
            <a:avLst/>
            <a:gdLst/>
            <a:ahLst/>
            <a:cxnLst/>
            <a:rect l="l" t="t" r="r" b="b"/>
            <a:pathLst>
              <a:path w="1152215" h="1152215">
                <a:moveTo>
                  <a:pt x="0" y="0"/>
                </a:moveTo>
                <a:lnTo>
                  <a:pt x="1152215" y="0"/>
                </a:lnTo>
                <a:lnTo>
                  <a:pt x="1152215" y="1152215"/>
                </a:lnTo>
                <a:lnTo>
                  <a:pt x="0" y="11522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699568" y="8715711"/>
            <a:ext cx="831465" cy="831465"/>
          </a:xfrm>
          <a:custGeom>
            <a:avLst/>
            <a:gdLst/>
            <a:ahLst/>
            <a:cxnLst/>
            <a:rect l="l" t="t" r="r" b="b"/>
            <a:pathLst>
              <a:path w="831465" h="831465">
                <a:moveTo>
                  <a:pt x="0" y="0"/>
                </a:moveTo>
                <a:lnTo>
                  <a:pt x="831465" y="0"/>
                </a:lnTo>
                <a:lnTo>
                  <a:pt x="831465" y="831465"/>
                </a:lnTo>
                <a:lnTo>
                  <a:pt x="0" y="83146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3112" y="3476625"/>
            <a:ext cx="13581776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50"/>
              </a:lnSpc>
            </a:pPr>
            <a:r>
              <a:rPr lang="en-US" sz="9000">
                <a:solidFill>
                  <a:srgbClr val="FFFFFF"/>
                </a:solidFill>
                <a:latin typeface="Arcade Gamer"/>
              </a:rPr>
              <a:t>Thank you for LIstenIng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-1334829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196704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50" y="0"/>
                </a:lnTo>
                <a:lnTo>
                  <a:pt x="7854250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453767" y="8373419"/>
            <a:ext cx="7854249" cy="1913581"/>
          </a:xfrm>
          <a:custGeom>
            <a:avLst/>
            <a:gdLst/>
            <a:ahLst/>
            <a:cxnLst/>
            <a:rect l="l" t="t" r="r" b="b"/>
            <a:pathLst>
              <a:path w="7854249" h="1913581">
                <a:moveTo>
                  <a:pt x="0" y="0"/>
                </a:moveTo>
                <a:lnTo>
                  <a:pt x="7854249" y="0"/>
                </a:lnTo>
                <a:lnTo>
                  <a:pt x="7854249" y="1913581"/>
                </a:lnTo>
                <a:lnTo>
                  <a:pt x="0" y="191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45115" y="1028700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701091" y="6205559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70" y="0"/>
                </a:lnTo>
                <a:lnTo>
                  <a:pt x="1467770" y="1467769"/>
                </a:lnTo>
                <a:lnTo>
                  <a:pt x="0" y="146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048302" y="1806872"/>
            <a:ext cx="942238" cy="942238"/>
          </a:xfrm>
          <a:custGeom>
            <a:avLst/>
            <a:gdLst/>
            <a:ahLst/>
            <a:cxnLst/>
            <a:rect l="l" t="t" r="r" b="b"/>
            <a:pathLst>
              <a:path w="942238" h="942238">
                <a:moveTo>
                  <a:pt x="0" y="0"/>
                </a:moveTo>
                <a:lnTo>
                  <a:pt x="942237" y="0"/>
                </a:lnTo>
                <a:lnTo>
                  <a:pt x="942237" y="942237"/>
                </a:lnTo>
                <a:lnTo>
                  <a:pt x="0" y="942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561479" y="7452556"/>
            <a:ext cx="892288" cy="892288"/>
          </a:xfrm>
          <a:custGeom>
            <a:avLst/>
            <a:gdLst/>
            <a:ahLst/>
            <a:cxnLst/>
            <a:rect l="l" t="t" r="r" b="b"/>
            <a:pathLst>
              <a:path w="892288" h="892288">
                <a:moveTo>
                  <a:pt x="0" y="0"/>
                </a:moveTo>
                <a:lnTo>
                  <a:pt x="892288" y="0"/>
                </a:lnTo>
                <a:lnTo>
                  <a:pt x="892288" y="892288"/>
                </a:lnTo>
                <a:lnTo>
                  <a:pt x="0" y="892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5716364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334829" y="3686175"/>
            <a:ext cx="3611003" cy="1260568"/>
          </a:xfrm>
          <a:custGeom>
            <a:avLst/>
            <a:gdLst/>
            <a:ahLst/>
            <a:cxnLst/>
            <a:rect l="l" t="t" r="r" b="b"/>
            <a:pathLst>
              <a:path w="3611003" h="1260568">
                <a:moveTo>
                  <a:pt x="0" y="0"/>
                </a:moveTo>
                <a:lnTo>
                  <a:pt x="3611003" y="0"/>
                </a:lnTo>
                <a:lnTo>
                  <a:pt x="3611003" y="1260568"/>
                </a:lnTo>
                <a:lnTo>
                  <a:pt x="0" y="1260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813744" y="5924344"/>
            <a:ext cx="2242288" cy="1748984"/>
          </a:xfrm>
          <a:custGeom>
            <a:avLst/>
            <a:gdLst/>
            <a:ahLst/>
            <a:cxnLst/>
            <a:rect l="l" t="t" r="r" b="b"/>
            <a:pathLst>
              <a:path w="2242288" h="1748984">
                <a:moveTo>
                  <a:pt x="0" y="0"/>
                </a:moveTo>
                <a:lnTo>
                  <a:pt x="2242288" y="0"/>
                </a:lnTo>
                <a:lnTo>
                  <a:pt x="2242288" y="1748984"/>
                </a:lnTo>
                <a:lnTo>
                  <a:pt x="0" y="174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248595" y="838796"/>
            <a:ext cx="1467770" cy="1467770"/>
          </a:xfrm>
          <a:custGeom>
            <a:avLst/>
            <a:gdLst/>
            <a:ahLst/>
            <a:cxnLst/>
            <a:rect l="l" t="t" r="r" b="b"/>
            <a:pathLst>
              <a:path w="1467770" h="1467770">
                <a:moveTo>
                  <a:pt x="0" y="0"/>
                </a:moveTo>
                <a:lnTo>
                  <a:pt x="1467769" y="0"/>
                </a:lnTo>
                <a:lnTo>
                  <a:pt x="1467769" y="1467770"/>
                </a:lnTo>
                <a:lnTo>
                  <a:pt x="0" y="1467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167</Words>
  <Application>Microsoft Office PowerPoint</Application>
  <PresentationFormat>Custom</PresentationFormat>
  <Paragraphs>43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Arcade Gamer</vt:lpstr>
      <vt:lpstr>Bobby Jones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Illustrative Pixel Art Game Presentation</dc:title>
  <cp:lastModifiedBy>Thothathri, Shreya</cp:lastModifiedBy>
  <cp:revision>2</cp:revision>
  <dcterms:created xsi:type="dcterms:W3CDTF">2006-08-16T00:00:00Z</dcterms:created>
  <dcterms:modified xsi:type="dcterms:W3CDTF">2024-01-12T02:53:14Z</dcterms:modified>
  <dc:identifier>DAF5QyHph3A</dc:identifier>
</cp:coreProperties>
</file>