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8454628-C926-4B81-B3CC-35E4FF25911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 project workbok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FA6BF1B-BA7E-4898-8617-D03760DFBAF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02-01-2024 02:49:19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9F032C3-E5BA-4EA5-BA9D-62AF8E598E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2024-01-02T09:19:19Z</dcterms:created>
  <dcterms:modified xsi:type="dcterms:W3CDTF">2024-01-02T09:19:19Z</dcterms:modified>
</cp:coreProperties>
</file>