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85" r:id="rId2"/>
    <p:sldId id="300" r:id="rId3"/>
    <p:sldId id="257" r:id="rId4"/>
    <p:sldId id="290" r:id="rId5"/>
    <p:sldId id="288" r:id="rId6"/>
    <p:sldId id="291" r:id="rId7"/>
    <p:sldId id="292" r:id="rId8"/>
    <p:sldId id="293" r:id="rId9"/>
    <p:sldId id="294" r:id="rId10"/>
    <p:sldId id="295" r:id="rId11"/>
    <p:sldId id="296" r:id="rId12"/>
    <p:sldId id="297" r:id="rId13"/>
    <p:sldId id="298" r:id="rId14"/>
    <p:sldId id="2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2CC"/>
    <a:srgbClr val="2632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54" autoAdjust="0"/>
    <p:restoredTop sz="94660"/>
  </p:normalViewPr>
  <p:slideViewPr>
    <p:cSldViewPr snapToGrid="0">
      <p:cViewPr>
        <p:scale>
          <a:sx n="66" d="100"/>
          <a:sy n="66" d="100"/>
        </p:scale>
        <p:origin x="1906" y="4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Pasnoor" userId="569b097c9a920757" providerId="LiveId" clId="{A3211DC5-7BEA-4A8E-92BD-73852127C523}"/>
    <pc:docChg chg="undo custSel addSld delSld modSld sldOrd">
      <pc:chgData name="Shreya Pasnoor" userId="569b097c9a920757" providerId="LiveId" clId="{A3211DC5-7BEA-4A8E-92BD-73852127C523}" dt="2024-03-11T03:33:34.625" v="1996" actId="20577"/>
      <pc:docMkLst>
        <pc:docMk/>
      </pc:docMkLst>
      <pc:sldChg chg="addSp delSp modSp add del mod setBg">
        <pc:chgData name="Shreya Pasnoor" userId="569b097c9a920757" providerId="LiveId" clId="{A3211DC5-7BEA-4A8E-92BD-73852127C523}" dt="2024-03-09T10:05:14.392" v="474" actId="47"/>
        <pc:sldMkLst>
          <pc:docMk/>
          <pc:sldMk cId="0" sldId="256"/>
        </pc:sldMkLst>
        <pc:spChg chg="add del mod">
          <ac:chgData name="Shreya Pasnoor" userId="569b097c9a920757" providerId="LiveId" clId="{A3211DC5-7BEA-4A8E-92BD-73852127C523}" dt="2024-03-09T09:43:18.750" v="380"/>
          <ac:spMkLst>
            <pc:docMk/>
            <pc:sldMk cId="0" sldId="256"/>
            <ac:spMk id="2" creationId="{E9CFF0A6-67D7-E091-4AEF-EE9AD7108306}"/>
          </ac:spMkLst>
        </pc:spChg>
        <pc:spChg chg="del mod">
          <ac:chgData name="Shreya Pasnoor" userId="569b097c9a920757" providerId="LiveId" clId="{A3211DC5-7BEA-4A8E-92BD-73852127C523}" dt="2024-03-09T09:17:52.232" v="5"/>
          <ac:spMkLst>
            <pc:docMk/>
            <pc:sldMk cId="0" sldId="256"/>
            <ac:spMk id="4" creationId="{00000000-0000-0000-0000-000000000000}"/>
          </ac:spMkLst>
        </pc:spChg>
        <pc:spChg chg="del">
          <ac:chgData name="Shreya Pasnoor" userId="569b097c9a920757" providerId="LiveId" clId="{A3211DC5-7BEA-4A8E-92BD-73852127C523}" dt="2024-03-09T09:17:52.232" v="3" actId="478"/>
          <ac:spMkLst>
            <pc:docMk/>
            <pc:sldMk cId="0" sldId="256"/>
            <ac:spMk id="8" creationId="{00000000-0000-0000-0000-000000000000}"/>
          </ac:spMkLst>
        </pc:spChg>
        <pc:spChg chg="del mod">
          <ac:chgData name="Shreya Pasnoor" userId="569b097c9a920757" providerId="LiveId" clId="{A3211DC5-7BEA-4A8E-92BD-73852127C523}" dt="2024-03-09T09:18:35.336" v="21" actId="478"/>
          <ac:spMkLst>
            <pc:docMk/>
            <pc:sldMk cId="0" sldId="256"/>
            <ac:spMk id="10" creationId="{00000000-0000-0000-0000-000000000000}"/>
          </ac:spMkLst>
        </pc:spChg>
        <pc:spChg chg="del mod">
          <ac:chgData name="Shreya Pasnoor" userId="569b097c9a920757" providerId="LiveId" clId="{A3211DC5-7BEA-4A8E-92BD-73852127C523}" dt="2024-03-09T09:18:32.772" v="20" actId="478"/>
          <ac:spMkLst>
            <pc:docMk/>
            <pc:sldMk cId="0" sldId="256"/>
            <ac:spMk id="12" creationId="{00000000-0000-0000-0000-000000000000}"/>
          </ac:spMkLst>
        </pc:spChg>
        <pc:spChg chg="del mod">
          <ac:chgData name="Shreya Pasnoor" userId="569b097c9a920757" providerId="LiveId" clId="{A3211DC5-7BEA-4A8E-92BD-73852127C523}" dt="2024-03-09T09:18:29.549" v="19" actId="478"/>
          <ac:spMkLst>
            <pc:docMk/>
            <pc:sldMk cId="0" sldId="256"/>
            <ac:spMk id="13" creationId="{00000000-0000-0000-0000-000000000000}"/>
          </ac:spMkLst>
        </pc:spChg>
        <pc:spChg chg="del mod">
          <ac:chgData name="Shreya Pasnoor" userId="569b097c9a920757" providerId="LiveId" clId="{A3211DC5-7BEA-4A8E-92BD-73852127C523}" dt="2024-03-09T09:18:02.203" v="9" actId="478"/>
          <ac:spMkLst>
            <pc:docMk/>
            <pc:sldMk cId="0" sldId="256"/>
            <ac:spMk id="27" creationId="{00000000-0000-0000-0000-000000000000}"/>
          </ac:spMkLst>
        </pc:spChg>
        <pc:spChg chg="del mod">
          <ac:chgData name="Shreya Pasnoor" userId="569b097c9a920757" providerId="LiveId" clId="{A3211DC5-7BEA-4A8E-92BD-73852127C523}" dt="2024-03-09T09:23:43.052" v="125" actId="478"/>
          <ac:spMkLst>
            <pc:docMk/>
            <pc:sldMk cId="0" sldId="256"/>
            <ac:spMk id="28" creationId="{00000000-0000-0000-0000-000000000000}"/>
          </ac:spMkLst>
        </pc:spChg>
        <pc:spChg chg="del mod">
          <ac:chgData name="Shreya Pasnoor" userId="569b097c9a920757" providerId="LiveId" clId="{A3211DC5-7BEA-4A8E-92BD-73852127C523}" dt="2024-03-09T09:18:07.856" v="11" actId="478"/>
          <ac:spMkLst>
            <pc:docMk/>
            <pc:sldMk cId="0" sldId="256"/>
            <ac:spMk id="33" creationId="{00000000-0000-0000-0000-000000000000}"/>
          </ac:spMkLst>
        </pc:spChg>
        <pc:spChg chg="del mod">
          <ac:chgData name="Shreya Pasnoor" userId="569b097c9a920757" providerId="LiveId" clId="{A3211DC5-7BEA-4A8E-92BD-73852127C523}" dt="2024-03-09T09:23:47.669" v="126" actId="478"/>
          <ac:spMkLst>
            <pc:docMk/>
            <pc:sldMk cId="0" sldId="256"/>
            <ac:spMk id="34" creationId="{00000000-0000-0000-0000-000000000000}"/>
          </ac:spMkLst>
        </pc:spChg>
        <pc:spChg chg="del mod">
          <ac:chgData name="Shreya Pasnoor" userId="569b097c9a920757" providerId="LiveId" clId="{A3211DC5-7BEA-4A8E-92BD-73852127C523}" dt="2024-03-09T09:18:12.736" v="12" actId="478"/>
          <ac:spMkLst>
            <pc:docMk/>
            <pc:sldMk cId="0" sldId="256"/>
            <ac:spMk id="38" creationId="{00000000-0000-0000-0000-000000000000}"/>
          </ac:spMkLst>
        </pc:spChg>
        <pc:spChg chg="del mod topLvl">
          <ac:chgData name="Shreya Pasnoor" userId="569b097c9a920757" providerId="LiveId" clId="{A3211DC5-7BEA-4A8E-92BD-73852127C523}" dt="2024-03-09T09:23:50.303" v="127" actId="478"/>
          <ac:spMkLst>
            <pc:docMk/>
            <pc:sldMk cId="0" sldId="256"/>
            <ac:spMk id="39" creationId="{00000000-0000-0000-0000-000000000000}"/>
          </ac:spMkLst>
        </pc:spChg>
        <pc:spChg chg="del mod">
          <ac:chgData name="Shreya Pasnoor" userId="569b097c9a920757" providerId="LiveId" clId="{A3211DC5-7BEA-4A8E-92BD-73852127C523}" dt="2024-03-09T09:18:24.975" v="16" actId="478"/>
          <ac:spMkLst>
            <pc:docMk/>
            <pc:sldMk cId="0" sldId="256"/>
            <ac:spMk id="43" creationId="{00000000-0000-0000-0000-000000000000}"/>
          </ac:spMkLst>
        </pc:spChg>
        <pc:spChg chg="del mod">
          <ac:chgData name="Shreya Pasnoor" userId="569b097c9a920757" providerId="LiveId" clId="{A3211DC5-7BEA-4A8E-92BD-73852127C523}" dt="2024-03-09T09:18:21.225" v="15" actId="478"/>
          <ac:spMkLst>
            <pc:docMk/>
            <pc:sldMk cId="0" sldId="256"/>
            <ac:spMk id="44" creationId="{00000000-0000-0000-0000-000000000000}"/>
          </ac:spMkLst>
        </pc:spChg>
        <pc:grpChg chg="del">
          <ac:chgData name="Shreya Pasnoor" userId="569b097c9a920757" providerId="LiveId" clId="{A3211DC5-7BEA-4A8E-92BD-73852127C523}" dt="2024-03-09T09:17:30.837" v="0" actId="478"/>
          <ac:grpSpMkLst>
            <pc:docMk/>
            <pc:sldMk cId="0" sldId="256"/>
            <ac:grpSpMk id="18" creationId="{00000000-0000-0000-0000-000000000000}"/>
          </ac:grpSpMkLst>
        </pc:grpChg>
        <pc:grpChg chg="del mod">
          <ac:chgData name="Shreya Pasnoor" userId="569b097c9a920757" providerId="LiveId" clId="{A3211DC5-7BEA-4A8E-92BD-73852127C523}" dt="2024-03-09T09:17:56.697" v="6" actId="478"/>
          <ac:grpSpMkLst>
            <pc:docMk/>
            <pc:sldMk cId="0" sldId="256"/>
            <ac:grpSpMk id="22" creationId="{00000000-0000-0000-0000-000000000000}"/>
          </ac:grpSpMkLst>
        </pc:grpChg>
        <pc:grpChg chg="del mod">
          <ac:chgData name="Shreya Pasnoor" userId="569b097c9a920757" providerId="LiveId" clId="{A3211DC5-7BEA-4A8E-92BD-73852127C523}" dt="2024-03-09T09:18:02.203" v="9" actId="478"/>
          <ac:grpSpMkLst>
            <pc:docMk/>
            <pc:sldMk cId="0" sldId="256"/>
            <ac:grpSpMk id="26" creationId="{00000000-0000-0000-0000-000000000000}"/>
          </ac:grpSpMkLst>
        </pc:grpChg>
        <pc:grpChg chg="del">
          <ac:chgData name="Shreya Pasnoor" userId="569b097c9a920757" providerId="LiveId" clId="{A3211DC5-7BEA-4A8E-92BD-73852127C523}" dt="2024-03-09T09:17:52.232" v="3" actId="478"/>
          <ac:grpSpMkLst>
            <pc:docMk/>
            <pc:sldMk cId="0" sldId="256"/>
            <ac:grpSpMk id="29" creationId="{00000000-0000-0000-0000-000000000000}"/>
          </ac:grpSpMkLst>
        </pc:grpChg>
        <pc:grpChg chg="del mod">
          <ac:chgData name="Shreya Pasnoor" userId="569b097c9a920757" providerId="LiveId" clId="{A3211DC5-7BEA-4A8E-92BD-73852127C523}" dt="2024-03-09T09:18:06.021" v="10" actId="478"/>
          <ac:grpSpMkLst>
            <pc:docMk/>
            <pc:sldMk cId="0" sldId="256"/>
            <ac:grpSpMk id="30" creationId="{00000000-0000-0000-0000-000000000000}"/>
          </ac:grpSpMkLst>
        </pc:grpChg>
        <pc:grpChg chg="del mod">
          <ac:chgData name="Shreya Pasnoor" userId="569b097c9a920757" providerId="LiveId" clId="{A3211DC5-7BEA-4A8E-92BD-73852127C523}" dt="2024-03-09T09:18:07.856" v="11" actId="478"/>
          <ac:grpSpMkLst>
            <pc:docMk/>
            <pc:sldMk cId="0" sldId="256"/>
            <ac:grpSpMk id="31" creationId="{00000000-0000-0000-0000-000000000000}"/>
          </ac:grpSpMkLst>
        </pc:grpChg>
        <pc:grpChg chg="del mod">
          <ac:chgData name="Shreya Pasnoor" userId="569b097c9a920757" providerId="LiveId" clId="{A3211DC5-7BEA-4A8E-92BD-73852127C523}" dt="2024-03-09T09:18:16.574" v="13" actId="478"/>
          <ac:grpSpMkLst>
            <pc:docMk/>
            <pc:sldMk cId="0" sldId="256"/>
            <ac:grpSpMk id="35" creationId="{00000000-0000-0000-0000-000000000000}"/>
          </ac:grpSpMkLst>
        </pc:grpChg>
        <pc:grpChg chg="del mod">
          <ac:chgData name="Shreya Pasnoor" userId="569b097c9a920757" providerId="LiveId" clId="{A3211DC5-7BEA-4A8E-92BD-73852127C523}" dt="2024-03-09T09:18:12.736" v="12" actId="478"/>
          <ac:grpSpMkLst>
            <pc:docMk/>
            <pc:sldMk cId="0" sldId="256"/>
            <ac:grpSpMk id="36" creationId="{00000000-0000-0000-0000-000000000000}"/>
          </ac:grpSpMkLst>
        </pc:grpChg>
        <pc:grpChg chg="del mod">
          <ac:chgData name="Shreya Pasnoor" userId="569b097c9a920757" providerId="LiveId" clId="{A3211DC5-7BEA-4A8E-92BD-73852127C523}" dt="2024-03-09T09:18:18.840" v="14" actId="478"/>
          <ac:grpSpMkLst>
            <pc:docMk/>
            <pc:sldMk cId="0" sldId="256"/>
            <ac:grpSpMk id="40" creationId="{00000000-0000-0000-0000-000000000000}"/>
          </ac:grpSpMkLst>
        </pc:grpChg>
        <pc:grpChg chg="del mod">
          <ac:chgData name="Shreya Pasnoor" userId="569b097c9a920757" providerId="LiveId" clId="{A3211DC5-7BEA-4A8E-92BD-73852127C523}" dt="2024-03-09T09:18:21.225" v="15" actId="478"/>
          <ac:grpSpMkLst>
            <pc:docMk/>
            <pc:sldMk cId="0" sldId="256"/>
            <ac:grpSpMk id="41" creationId="{00000000-0000-0000-0000-000000000000}"/>
          </ac:grpSpMkLst>
        </pc:grpChg>
        <pc:grpChg chg="del mod">
          <ac:chgData name="Shreya Pasnoor" userId="569b097c9a920757" providerId="LiveId" clId="{A3211DC5-7BEA-4A8E-92BD-73852127C523}" dt="2024-03-09T09:18:35.336" v="21" actId="478"/>
          <ac:grpSpMkLst>
            <pc:docMk/>
            <pc:sldMk cId="0" sldId="256"/>
            <ac:grpSpMk id="45" creationId="{00000000-0000-0000-0000-000000000000}"/>
          </ac:grpSpMkLst>
        </pc:grpChg>
        <pc:grpChg chg="del mod">
          <ac:chgData name="Shreya Pasnoor" userId="569b097c9a920757" providerId="LiveId" clId="{A3211DC5-7BEA-4A8E-92BD-73852127C523}" dt="2024-03-09T09:18:32.772" v="20" actId="478"/>
          <ac:grpSpMkLst>
            <pc:docMk/>
            <pc:sldMk cId="0" sldId="256"/>
            <ac:grpSpMk id="46" creationId="{00000000-0000-0000-0000-000000000000}"/>
          </ac:grpSpMkLst>
        </pc:grpChg>
        <pc:grpChg chg="del mod">
          <ac:chgData name="Shreya Pasnoor" userId="569b097c9a920757" providerId="LiveId" clId="{A3211DC5-7BEA-4A8E-92BD-73852127C523}" dt="2024-03-09T09:18:24.975" v="16" actId="478"/>
          <ac:grpSpMkLst>
            <pc:docMk/>
            <pc:sldMk cId="0" sldId="256"/>
            <ac:grpSpMk id="47" creationId="{00000000-0000-0000-0000-000000000000}"/>
          </ac:grpSpMkLst>
        </pc:grpChg>
        <pc:grpChg chg="del mod">
          <ac:chgData name="Shreya Pasnoor" userId="569b097c9a920757" providerId="LiveId" clId="{A3211DC5-7BEA-4A8E-92BD-73852127C523}" dt="2024-03-09T09:23:47.669" v="126" actId="478"/>
          <ac:grpSpMkLst>
            <pc:docMk/>
            <pc:sldMk cId="0" sldId="256"/>
            <ac:grpSpMk id="48" creationId="{00000000-0000-0000-0000-000000000000}"/>
          </ac:grpSpMkLst>
        </pc:grpChg>
        <pc:grpChg chg="del mod ord">
          <ac:chgData name="Shreya Pasnoor" userId="569b097c9a920757" providerId="LiveId" clId="{A3211DC5-7BEA-4A8E-92BD-73852127C523}" dt="2024-03-09T09:23:50.303" v="127" actId="478"/>
          <ac:grpSpMkLst>
            <pc:docMk/>
            <pc:sldMk cId="0" sldId="256"/>
            <ac:grpSpMk id="49" creationId="{00000000-0000-0000-0000-000000000000}"/>
          </ac:grpSpMkLst>
        </pc:grpChg>
        <pc:picChg chg="add del mod">
          <ac:chgData name="Shreya Pasnoor" userId="569b097c9a920757" providerId="LiveId" clId="{A3211DC5-7BEA-4A8E-92BD-73852127C523}" dt="2024-03-09T10:02:12.534" v="472" actId="478"/>
          <ac:picMkLst>
            <pc:docMk/>
            <pc:sldMk cId="0" sldId="256"/>
            <ac:picMk id="5" creationId="{181FA04A-DE39-E4A5-0FF3-88D4C46426E4}"/>
          </ac:picMkLst>
        </pc:picChg>
        <pc:picChg chg="del mod topLvl">
          <ac:chgData name="Shreya Pasnoor" userId="569b097c9a920757" providerId="LiveId" clId="{A3211DC5-7BEA-4A8E-92BD-73852127C523}" dt="2024-03-09T09:48:34.728" v="442" actId="478"/>
          <ac:picMkLst>
            <pc:docMk/>
            <pc:sldMk cId="0" sldId="256"/>
            <ac:picMk id="16" creationId="{00000000-0000-0000-0000-000000000000}"/>
          </ac:picMkLst>
        </pc:picChg>
        <pc:picChg chg="del mod">
          <ac:chgData name="Shreya Pasnoor" userId="569b097c9a920757" providerId="LiveId" clId="{A3211DC5-7BEA-4A8E-92BD-73852127C523}" dt="2024-03-09T09:18:06.021" v="10" actId="478"/>
          <ac:picMkLst>
            <pc:docMk/>
            <pc:sldMk cId="0" sldId="256"/>
            <ac:picMk id="32" creationId="{00000000-0000-0000-0000-000000000000}"/>
          </ac:picMkLst>
        </pc:picChg>
        <pc:picChg chg="del mod">
          <ac:chgData name="Shreya Pasnoor" userId="569b097c9a920757" providerId="LiveId" clId="{A3211DC5-7BEA-4A8E-92BD-73852127C523}" dt="2024-03-09T09:18:16.574" v="13" actId="478"/>
          <ac:picMkLst>
            <pc:docMk/>
            <pc:sldMk cId="0" sldId="256"/>
            <ac:picMk id="37" creationId="{00000000-0000-0000-0000-000000000000}"/>
          </ac:picMkLst>
        </pc:picChg>
        <pc:picChg chg="del mod">
          <ac:chgData name="Shreya Pasnoor" userId="569b097c9a920757" providerId="LiveId" clId="{A3211DC5-7BEA-4A8E-92BD-73852127C523}" dt="2024-03-09T09:18:18.840" v="14" actId="478"/>
          <ac:picMkLst>
            <pc:docMk/>
            <pc:sldMk cId="0" sldId="256"/>
            <ac:picMk id="42" creationId="{00000000-0000-0000-0000-000000000000}"/>
          </ac:picMkLst>
        </pc:picChg>
        <pc:picChg chg="del">
          <ac:chgData name="Shreya Pasnoor" userId="569b097c9a920757" providerId="LiveId" clId="{A3211DC5-7BEA-4A8E-92BD-73852127C523}" dt="2024-03-09T09:17:56.697" v="6" actId="478"/>
          <ac:picMkLst>
            <pc:docMk/>
            <pc:sldMk cId="0" sldId="256"/>
            <ac:picMk id="1026" creationId="{00000000-0000-0000-0000-000000000000}"/>
          </ac:picMkLst>
        </pc:picChg>
      </pc:sldChg>
      <pc:sldChg chg="addSp delSp modSp add mod">
        <pc:chgData name="Shreya Pasnoor" userId="569b097c9a920757" providerId="LiveId" clId="{A3211DC5-7BEA-4A8E-92BD-73852127C523}" dt="2024-03-10T10:00:43.133" v="1575" actId="20577"/>
        <pc:sldMkLst>
          <pc:docMk/>
          <pc:sldMk cId="3165541959" sldId="257"/>
        </pc:sldMkLst>
        <pc:spChg chg="add mod">
          <ac:chgData name="Shreya Pasnoor" userId="569b097c9a920757" providerId="LiveId" clId="{A3211DC5-7BEA-4A8E-92BD-73852127C523}" dt="2024-03-09T11:04:09.911" v="855" actId="767"/>
          <ac:spMkLst>
            <pc:docMk/>
            <pc:sldMk cId="3165541959" sldId="257"/>
            <ac:spMk id="2" creationId="{1869CA96-F438-CD94-B562-18F59725D65B}"/>
          </ac:spMkLst>
        </pc:spChg>
        <pc:spChg chg="add mod">
          <ac:chgData name="Shreya Pasnoor" userId="569b097c9a920757" providerId="LiveId" clId="{A3211DC5-7BEA-4A8E-92BD-73852127C523}" dt="2024-03-09T11:04:08.287" v="854" actId="571"/>
          <ac:spMkLst>
            <pc:docMk/>
            <pc:sldMk cId="3165541959" sldId="257"/>
            <ac:spMk id="3" creationId="{D10BF5C7-49C4-3633-C58C-12C7C5475DB2}"/>
          </ac:spMkLst>
        </pc:spChg>
        <pc:spChg chg="mod">
          <ac:chgData name="Shreya Pasnoor" userId="569b097c9a920757" providerId="LiveId" clId="{A3211DC5-7BEA-4A8E-92BD-73852127C523}" dt="2024-03-10T05:40:19.193" v="1264" actId="115"/>
          <ac:spMkLst>
            <pc:docMk/>
            <pc:sldMk cId="3165541959" sldId="257"/>
            <ac:spMk id="4" creationId="{00000000-0000-0000-0000-000000000000}"/>
          </ac:spMkLst>
        </pc:spChg>
        <pc:spChg chg="add del">
          <ac:chgData name="Shreya Pasnoor" userId="569b097c9a920757" providerId="LiveId" clId="{A3211DC5-7BEA-4A8E-92BD-73852127C523}" dt="2024-03-09T11:04:13.084" v="857" actId="22"/>
          <ac:spMkLst>
            <pc:docMk/>
            <pc:sldMk cId="3165541959" sldId="257"/>
            <ac:spMk id="6" creationId="{80250BB8-1E50-A849-92BB-29A3F5CD8BAE}"/>
          </ac:spMkLst>
        </pc:spChg>
        <pc:spChg chg="del mod">
          <ac:chgData name="Shreya Pasnoor" userId="569b097c9a920757" providerId="LiveId" clId="{A3211DC5-7BEA-4A8E-92BD-73852127C523}" dt="2024-03-09T11:03:53.954" v="849" actId="478"/>
          <ac:spMkLst>
            <pc:docMk/>
            <pc:sldMk cId="3165541959" sldId="257"/>
            <ac:spMk id="8" creationId="{00000000-0000-0000-0000-000000000000}"/>
          </ac:spMkLst>
        </pc:spChg>
        <pc:spChg chg="del mod">
          <ac:chgData name="Shreya Pasnoor" userId="569b097c9a920757" providerId="LiveId" clId="{A3211DC5-7BEA-4A8E-92BD-73852127C523}" dt="2024-03-09T11:03:50.761" v="848" actId="478"/>
          <ac:spMkLst>
            <pc:docMk/>
            <pc:sldMk cId="3165541959" sldId="257"/>
            <ac:spMk id="10" creationId="{00000000-0000-0000-0000-000000000000}"/>
          </ac:spMkLst>
        </pc:spChg>
        <pc:spChg chg="add mod">
          <ac:chgData name="Shreya Pasnoor" userId="569b097c9a920757" providerId="LiveId" clId="{A3211DC5-7BEA-4A8E-92BD-73852127C523}" dt="2024-03-10T10:00:43.133" v="1575" actId="20577"/>
          <ac:spMkLst>
            <pc:docMk/>
            <pc:sldMk cId="3165541959" sldId="257"/>
            <ac:spMk id="11" creationId="{9C6636C2-4318-4002-618D-D3AE45F78773}"/>
          </ac:spMkLst>
        </pc:spChg>
        <pc:spChg chg="del mod">
          <ac:chgData name="Shreya Pasnoor" userId="569b097c9a920757" providerId="LiveId" clId="{A3211DC5-7BEA-4A8E-92BD-73852127C523}" dt="2024-03-09T11:03:46.368" v="847" actId="478"/>
          <ac:spMkLst>
            <pc:docMk/>
            <pc:sldMk cId="3165541959" sldId="257"/>
            <ac:spMk id="12" creationId="{00000000-0000-0000-0000-000000000000}"/>
          </ac:spMkLst>
        </pc:spChg>
        <pc:spChg chg="del">
          <ac:chgData name="Shreya Pasnoor" userId="569b097c9a920757" providerId="LiveId" clId="{A3211DC5-7BEA-4A8E-92BD-73852127C523}" dt="2024-03-09T10:08:23.414" v="483" actId="478"/>
          <ac:spMkLst>
            <pc:docMk/>
            <pc:sldMk cId="3165541959" sldId="257"/>
            <ac:spMk id="13" creationId="{00000000-0000-0000-0000-000000000000}"/>
          </ac:spMkLst>
        </pc:spChg>
        <pc:spChg chg="del mod">
          <ac:chgData name="Shreya Pasnoor" userId="569b097c9a920757" providerId="LiveId" clId="{A3211DC5-7BEA-4A8E-92BD-73852127C523}" dt="2024-03-09T11:02:56.895" v="845" actId="478"/>
          <ac:spMkLst>
            <pc:docMk/>
            <pc:sldMk cId="3165541959" sldId="257"/>
            <ac:spMk id="27" creationId="{00000000-0000-0000-0000-000000000000}"/>
          </ac:spMkLst>
        </pc:spChg>
        <pc:spChg chg="mod">
          <ac:chgData name="Shreya Pasnoor" userId="569b097c9a920757" providerId="LiveId" clId="{A3211DC5-7BEA-4A8E-92BD-73852127C523}" dt="2024-03-09T11:02:52.880" v="844" actId="478"/>
          <ac:spMkLst>
            <pc:docMk/>
            <pc:sldMk cId="3165541959" sldId="257"/>
            <ac:spMk id="28" creationId="{00000000-0000-0000-0000-000000000000}"/>
          </ac:spMkLst>
        </pc:spChg>
        <pc:spChg chg="del mod">
          <ac:chgData name="Shreya Pasnoor" userId="569b097c9a920757" providerId="LiveId" clId="{A3211DC5-7BEA-4A8E-92BD-73852127C523}" dt="2024-03-09T11:02:49.731" v="843" actId="478"/>
          <ac:spMkLst>
            <pc:docMk/>
            <pc:sldMk cId="3165541959" sldId="257"/>
            <ac:spMk id="33" creationId="{00000000-0000-0000-0000-000000000000}"/>
          </ac:spMkLst>
        </pc:spChg>
        <pc:spChg chg="mod">
          <ac:chgData name="Shreya Pasnoor" userId="569b097c9a920757" providerId="LiveId" clId="{A3211DC5-7BEA-4A8E-92BD-73852127C523}" dt="2024-03-09T11:02:52.880" v="844" actId="478"/>
          <ac:spMkLst>
            <pc:docMk/>
            <pc:sldMk cId="3165541959" sldId="257"/>
            <ac:spMk id="34" creationId="{00000000-0000-0000-0000-000000000000}"/>
          </ac:spMkLst>
        </pc:spChg>
        <pc:spChg chg="del mod">
          <ac:chgData name="Shreya Pasnoor" userId="569b097c9a920757" providerId="LiveId" clId="{A3211DC5-7BEA-4A8E-92BD-73852127C523}" dt="2024-03-09T11:02:44.649" v="841" actId="478"/>
          <ac:spMkLst>
            <pc:docMk/>
            <pc:sldMk cId="3165541959" sldId="257"/>
            <ac:spMk id="38" creationId="{00000000-0000-0000-0000-000000000000}"/>
          </ac:spMkLst>
        </pc:spChg>
        <pc:spChg chg="del mod">
          <ac:chgData name="Shreya Pasnoor" userId="569b097c9a920757" providerId="LiveId" clId="{A3211DC5-7BEA-4A8E-92BD-73852127C523}" dt="2024-03-09T11:02:41.686" v="840" actId="478"/>
          <ac:spMkLst>
            <pc:docMk/>
            <pc:sldMk cId="3165541959" sldId="257"/>
            <ac:spMk id="39" creationId="{00000000-0000-0000-0000-000000000000}"/>
          </ac:spMkLst>
        </pc:spChg>
        <pc:spChg chg="del mod">
          <ac:chgData name="Shreya Pasnoor" userId="569b097c9a920757" providerId="LiveId" clId="{A3211DC5-7BEA-4A8E-92BD-73852127C523}" dt="2024-03-09T10:08:34.188" v="486" actId="478"/>
          <ac:spMkLst>
            <pc:docMk/>
            <pc:sldMk cId="3165541959" sldId="257"/>
            <ac:spMk id="43" creationId="{00000000-0000-0000-0000-000000000000}"/>
          </ac:spMkLst>
        </pc:spChg>
        <pc:spChg chg="del mod">
          <ac:chgData name="Shreya Pasnoor" userId="569b097c9a920757" providerId="LiveId" clId="{A3211DC5-7BEA-4A8E-92BD-73852127C523}" dt="2024-03-09T10:08:30.784" v="485" actId="478"/>
          <ac:spMkLst>
            <pc:docMk/>
            <pc:sldMk cId="3165541959" sldId="257"/>
            <ac:spMk id="44" creationId="{00000000-0000-0000-0000-000000000000}"/>
          </ac:spMkLst>
        </pc:spChg>
        <pc:grpChg chg="del mod">
          <ac:chgData name="Shreya Pasnoor" userId="569b097c9a920757" providerId="LiveId" clId="{A3211DC5-7BEA-4A8E-92BD-73852127C523}" dt="2024-03-09T11:02:52.880" v="844" actId="478"/>
          <ac:grpSpMkLst>
            <pc:docMk/>
            <pc:sldMk cId="3165541959" sldId="257"/>
            <ac:grpSpMk id="22" creationId="{00000000-0000-0000-0000-000000000000}"/>
          </ac:grpSpMkLst>
        </pc:grpChg>
        <pc:grpChg chg="del mod">
          <ac:chgData name="Shreya Pasnoor" userId="569b097c9a920757" providerId="LiveId" clId="{A3211DC5-7BEA-4A8E-92BD-73852127C523}" dt="2024-03-09T11:02:56.895" v="845" actId="478"/>
          <ac:grpSpMkLst>
            <pc:docMk/>
            <pc:sldMk cId="3165541959" sldId="257"/>
            <ac:grpSpMk id="26" creationId="{00000000-0000-0000-0000-000000000000}"/>
          </ac:grpSpMkLst>
        </pc:grpChg>
        <pc:grpChg chg="del mod">
          <ac:chgData name="Shreya Pasnoor" userId="569b097c9a920757" providerId="LiveId" clId="{A3211DC5-7BEA-4A8E-92BD-73852127C523}" dt="2024-03-09T11:03:53.954" v="849" actId="478"/>
          <ac:grpSpMkLst>
            <pc:docMk/>
            <pc:sldMk cId="3165541959" sldId="257"/>
            <ac:grpSpMk id="29" creationId="{00000000-0000-0000-0000-000000000000}"/>
          </ac:grpSpMkLst>
        </pc:grpChg>
        <pc:grpChg chg="del mod">
          <ac:chgData name="Shreya Pasnoor" userId="569b097c9a920757" providerId="LiveId" clId="{A3211DC5-7BEA-4A8E-92BD-73852127C523}" dt="2024-03-09T11:02:47.542" v="842" actId="478"/>
          <ac:grpSpMkLst>
            <pc:docMk/>
            <pc:sldMk cId="3165541959" sldId="257"/>
            <ac:grpSpMk id="30" creationId="{00000000-0000-0000-0000-000000000000}"/>
          </ac:grpSpMkLst>
        </pc:grpChg>
        <pc:grpChg chg="del mod">
          <ac:chgData name="Shreya Pasnoor" userId="569b097c9a920757" providerId="LiveId" clId="{A3211DC5-7BEA-4A8E-92BD-73852127C523}" dt="2024-03-09T11:02:49.731" v="843" actId="478"/>
          <ac:grpSpMkLst>
            <pc:docMk/>
            <pc:sldMk cId="3165541959" sldId="257"/>
            <ac:grpSpMk id="31" creationId="{00000000-0000-0000-0000-000000000000}"/>
          </ac:grpSpMkLst>
        </pc:grpChg>
        <pc:grpChg chg="del mod">
          <ac:chgData name="Shreya Pasnoor" userId="569b097c9a920757" providerId="LiveId" clId="{A3211DC5-7BEA-4A8E-92BD-73852127C523}" dt="2024-03-09T11:02:39.280" v="839" actId="478"/>
          <ac:grpSpMkLst>
            <pc:docMk/>
            <pc:sldMk cId="3165541959" sldId="257"/>
            <ac:grpSpMk id="35" creationId="{00000000-0000-0000-0000-000000000000}"/>
          </ac:grpSpMkLst>
        </pc:grpChg>
        <pc:grpChg chg="del mod">
          <ac:chgData name="Shreya Pasnoor" userId="569b097c9a920757" providerId="LiveId" clId="{A3211DC5-7BEA-4A8E-92BD-73852127C523}" dt="2024-03-09T11:02:41.686" v="840" actId="478"/>
          <ac:grpSpMkLst>
            <pc:docMk/>
            <pc:sldMk cId="3165541959" sldId="257"/>
            <ac:grpSpMk id="36" creationId="{00000000-0000-0000-0000-000000000000}"/>
          </ac:grpSpMkLst>
        </pc:grpChg>
        <pc:grpChg chg="del mod">
          <ac:chgData name="Shreya Pasnoor" userId="569b097c9a920757" providerId="LiveId" clId="{A3211DC5-7BEA-4A8E-92BD-73852127C523}" dt="2024-03-09T10:08:27.477" v="484" actId="478"/>
          <ac:grpSpMkLst>
            <pc:docMk/>
            <pc:sldMk cId="3165541959" sldId="257"/>
            <ac:grpSpMk id="40" creationId="{00000000-0000-0000-0000-000000000000}"/>
          </ac:grpSpMkLst>
        </pc:grpChg>
        <pc:grpChg chg="del mod">
          <ac:chgData name="Shreya Pasnoor" userId="569b097c9a920757" providerId="LiveId" clId="{A3211DC5-7BEA-4A8E-92BD-73852127C523}" dt="2024-03-09T10:08:30.784" v="485" actId="478"/>
          <ac:grpSpMkLst>
            <pc:docMk/>
            <pc:sldMk cId="3165541959" sldId="257"/>
            <ac:grpSpMk id="41" creationId="{00000000-0000-0000-0000-000000000000}"/>
          </ac:grpSpMkLst>
        </pc:grpChg>
        <pc:grpChg chg="del mod">
          <ac:chgData name="Shreya Pasnoor" userId="569b097c9a920757" providerId="LiveId" clId="{A3211DC5-7BEA-4A8E-92BD-73852127C523}" dt="2024-03-09T11:03:50.761" v="848" actId="478"/>
          <ac:grpSpMkLst>
            <pc:docMk/>
            <pc:sldMk cId="3165541959" sldId="257"/>
            <ac:grpSpMk id="45" creationId="{00000000-0000-0000-0000-000000000000}"/>
          </ac:grpSpMkLst>
        </pc:grpChg>
        <pc:grpChg chg="del mod">
          <ac:chgData name="Shreya Pasnoor" userId="569b097c9a920757" providerId="LiveId" clId="{A3211DC5-7BEA-4A8E-92BD-73852127C523}" dt="2024-03-09T11:02:44.649" v="841" actId="478"/>
          <ac:grpSpMkLst>
            <pc:docMk/>
            <pc:sldMk cId="3165541959" sldId="257"/>
            <ac:grpSpMk id="46" creationId="{00000000-0000-0000-0000-000000000000}"/>
          </ac:grpSpMkLst>
        </pc:grpChg>
        <pc:grpChg chg="del">
          <ac:chgData name="Shreya Pasnoor" userId="569b097c9a920757" providerId="LiveId" clId="{A3211DC5-7BEA-4A8E-92BD-73852127C523}" dt="2024-03-09T10:08:23.414" v="483" actId="478"/>
          <ac:grpSpMkLst>
            <pc:docMk/>
            <pc:sldMk cId="3165541959" sldId="257"/>
            <ac:grpSpMk id="47" creationId="{00000000-0000-0000-0000-000000000000}"/>
          </ac:grpSpMkLst>
        </pc:grpChg>
        <pc:grpChg chg="mod topLvl">
          <ac:chgData name="Shreya Pasnoor" userId="569b097c9a920757" providerId="LiveId" clId="{A3211DC5-7BEA-4A8E-92BD-73852127C523}" dt="2024-03-09T11:02:52.880" v="844" actId="478"/>
          <ac:grpSpMkLst>
            <pc:docMk/>
            <pc:sldMk cId="3165541959" sldId="257"/>
            <ac:grpSpMk id="48" creationId="{00000000-0000-0000-0000-000000000000}"/>
          </ac:grpSpMkLst>
        </pc:grpChg>
        <pc:grpChg chg="add del mod">
          <ac:chgData name="Shreya Pasnoor" userId="569b097c9a920757" providerId="LiveId" clId="{A3211DC5-7BEA-4A8E-92BD-73852127C523}" dt="2024-03-09T11:02:31.723" v="837" actId="478"/>
          <ac:grpSpMkLst>
            <pc:docMk/>
            <pc:sldMk cId="3165541959" sldId="257"/>
            <ac:grpSpMk id="49" creationId="{00000000-0000-0000-0000-000000000000}"/>
          </ac:grpSpMkLst>
        </pc:grpChg>
        <pc:picChg chg="add mod ord">
          <ac:chgData name="Shreya Pasnoor" userId="569b097c9a920757" providerId="LiveId" clId="{A3211DC5-7BEA-4A8E-92BD-73852127C523}" dt="2024-03-10T05:39:56.969" v="1261" actId="1036"/>
          <ac:picMkLst>
            <pc:docMk/>
            <pc:sldMk cId="3165541959" sldId="257"/>
            <ac:picMk id="9" creationId="{8CF32C0D-400F-04B7-1B85-3629E56087DE}"/>
          </ac:picMkLst>
        </pc:picChg>
        <pc:picChg chg="del mod topLvl">
          <ac:chgData name="Shreya Pasnoor" userId="569b097c9a920757" providerId="LiveId" clId="{A3211DC5-7BEA-4A8E-92BD-73852127C523}" dt="2024-03-09T11:02:31.723" v="837" actId="478"/>
          <ac:picMkLst>
            <pc:docMk/>
            <pc:sldMk cId="3165541959" sldId="257"/>
            <ac:picMk id="16" creationId="{00000000-0000-0000-0000-000000000000}"/>
          </ac:picMkLst>
        </pc:picChg>
        <pc:picChg chg="del mod">
          <ac:chgData name="Shreya Pasnoor" userId="569b097c9a920757" providerId="LiveId" clId="{A3211DC5-7BEA-4A8E-92BD-73852127C523}" dt="2024-03-09T11:02:47.542" v="842" actId="478"/>
          <ac:picMkLst>
            <pc:docMk/>
            <pc:sldMk cId="3165541959" sldId="257"/>
            <ac:picMk id="32" creationId="{00000000-0000-0000-0000-000000000000}"/>
          </ac:picMkLst>
        </pc:picChg>
        <pc:picChg chg="del mod">
          <ac:chgData name="Shreya Pasnoor" userId="569b097c9a920757" providerId="LiveId" clId="{A3211DC5-7BEA-4A8E-92BD-73852127C523}" dt="2024-03-09T11:02:39.280" v="839" actId="478"/>
          <ac:picMkLst>
            <pc:docMk/>
            <pc:sldMk cId="3165541959" sldId="257"/>
            <ac:picMk id="37" creationId="{00000000-0000-0000-0000-000000000000}"/>
          </ac:picMkLst>
        </pc:picChg>
        <pc:picChg chg="del">
          <ac:chgData name="Shreya Pasnoor" userId="569b097c9a920757" providerId="LiveId" clId="{A3211DC5-7BEA-4A8E-92BD-73852127C523}" dt="2024-03-09T10:08:27.477" v="484" actId="478"/>
          <ac:picMkLst>
            <pc:docMk/>
            <pc:sldMk cId="3165541959" sldId="257"/>
            <ac:picMk id="42" creationId="{00000000-0000-0000-0000-000000000000}"/>
          </ac:picMkLst>
        </pc:picChg>
        <pc:picChg chg="del mod">
          <ac:chgData name="Shreya Pasnoor" userId="569b097c9a920757" providerId="LiveId" clId="{A3211DC5-7BEA-4A8E-92BD-73852127C523}" dt="2024-03-09T11:02:52.880" v="844" actId="478"/>
          <ac:picMkLst>
            <pc:docMk/>
            <pc:sldMk cId="3165541959" sldId="257"/>
            <ac:picMk id="1026" creationId="{00000000-0000-0000-0000-000000000000}"/>
          </ac:picMkLst>
        </pc:picChg>
      </pc:sldChg>
      <pc:sldChg chg="addSp delSp modSp add del mod ord setBg">
        <pc:chgData name="Shreya Pasnoor" userId="569b097c9a920757" providerId="LiveId" clId="{A3211DC5-7BEA-4A8E-92BD-73852127C523}" dt="2024-03-09T09:43:03.216" v="371" actId="2696"/>
        <pc:sldMkLst>
          <pc:docMk/>
          <pc:sldMk cId="596119328" sldId="284"/>
        </pc:sldMkLst>
        <pc:spChg chg="mod">
          <ac:chgData name="Shreya Pasnoor" userId="569b097c9a920757" providerId="LiveId" clId="{A3211DC5-7BEA-4A8E-92BD-73852127C523}" dt="2024-03-09T09:39:17.697" v="348" actId="1076"/>
          <ac:spMkLst>
            <pc:docMk/>
            <pc:sldMk cId="596119328" sldId="284"/>
            <ac:spMk id="12" creationId="{00000000-0000-0000-0000-000000000000}"/>
          </ac:spMkLst>
        </pc:spChg>
        <pc:spChg chg="mod">
          <ac:chgData name="Shreya Pasnoor" userId="569b097c9a920757" providerId="LiveId" clId="{A3211DC5-7BEA-4A8E-92BD-73852127C523}" dt="2024-03-09T09:42:26.903" v="365" actId="14100"/>
          <ac:spMkLst>
            <pc:docMk/>
            <pc:sldMk cId="596119328" sldId="284"/>
            <ac:spMk id="13" creationId="{00000000-0000-0000-0000-000000000000}"/>
          </ac:spMkLst>
        </pc:spChg>
        <pc:picChg chg="add del mod">
          <ac:chgData name="Shreya Pasnoor" userId="569b097c9a920757" providerId="LiveId" clId="{A3211DC5-7BEA-4A8E-92BD-73852127C523}" dt="2024-03-09T09:41:54.350" v="360" actId="478"/>
          <ac:picMkLst>
            <pc:docMk/>
            <pc:sldMk cId="596119328" sldId="284"/>
            <ac:picMk id="2" creationId="{C934FAA6-0616-D137-D514-5AB11B89FFCE}"/>
          </ac:picMkLst>
        </pc:picChg>
      </pc:sldChg>
      <pc:sldChg chg="addSp delSp modSp add del mod">
        <pc:chgData name="Shreya Pasnoor" userId="569b097c9a920757" providerId="LiveId" clId="{A3211DC5-7BEA-4A8E-92BD-73852127C523}" dt="2024-03-11T03:33:34.625" v="1996" actId="20577"/>
        <pc:sldMkLst>
          <pc:docMk/>
          <pc:sldMk cId="658733705" sldId="285"/>
        </pc:sldMkLst>
        <pc:spChg chg="del mod">
          <ac:chgData name="Shreya Pasnoor" userId="569b097c9a920757" providerId="LiveId" clId="{A3211DC5-7BEA-4A8E-92BD-73852127C523}" dt="2024-03-10T17:33:38.095" v="1960" actId="478"/>
          <ac:spMkLst>
            <pc:docMk/>
            <pc:sldMk cId="658733705" sldId="285"/>
            <ac:spMk id="2" creationId="{B73290B1-AE37-F5DD-6462-6E4C8E541DE2}"/>
          </ac:spMkLst>
        </pc:spChg>
        <pc:spChg chg="del mod">
          <ac:chgData name="Shreya Pasnoor" userId="569b097c9a920757" providerId="LiveId" clId="{A3211DC5-7BEA-4A8E-92BD-73852127C523}" dt="2024-03-10T17:33:34.639" v="1959" actId="478"/>
          <ac:spMkLst>
            <pc:docMk/>
            <pc:sldMk cId="658733705" sldId="285"/>
            <ac:spMk id="3" creationId="{D0CDF204-E447-1FCD-4196-6D83D9B43D12}"/>
          </ac:spMkLst>
        </pc:spChg>
        <pc:spChg chg="add del">
          <ac:chgData name="Shreya Pasnoor" userId="569b097c9a920757" providerId="LiveId" clId="{A3211DC5-7BEA-4A8E-92BD-73852127C523}" dt="2024-03-10T17:33:10.124" v="1954" actId="22"/>
          <ac:spMkLst>
            <pc:docMk/>
            <pc:sldMk cId="658733705" sldId="285"/>
            <ac:spMk id="6" creationId="{5BE9935F-6171-7BA5-0529-6CE707DD3747}"/>
          </ac:spMkLst>
        </pc:spChg>
        <pc:spChg chg="add mod">
          <ac:chgData name="Shreya Pasnoor" userId="569b097c9a920757" providerId="LiveId" clId="{A3211DC5-7BEA-4A8E-92BD-73852127C523}" dt="2024-03-10T17:33:29.804" v="1956"/>
          <ac:spMkLst>
            <pc:docMk/>
            <pc:sldMk cId="658733705" sldId="285"/>
            <ac:spMk id="7" creationId="{ECB62765-A0A4-C6F4-892E-80F41F7D9B75}"/>
          </ac:spMkLst>
        </pc:spChg>
        <pc:spChg chg="add mod">
          <ac:chgData name="Shreya Pasnoor" userId="569b097c9a920757" providerId="LiveId" clId="{A3211DC5-7BEA-4A8E-92BD-73852127C523}" dt="2024-03-11T03:33:34.625" v="1996" actId="20577"/>
          <ac:spMkLst>
            <pc:docMk/>
            <pc:sldMk cId="658733705" sldId="285"/>
            <ac:spMk id="8" creationId="{7968A979-3964-8936-B6FE-4CCBF7BECDFA}"/>
          </ac:spMkLst>
        </pc:spChg>
        <pc:spChg chg="mod">
          <ac:chgData name="Shreya Pasnoor" userId="569b097c9a920757" providerId="LiveId" clId="{A3211DC5-7BEA-4A8E-92BD-73852127C523}" dt="2024-03-09T09:34:26.360" v="303" actId="20577"/>
          <ac:spMkLst>
            <pc:docMk/>
            <pc:sldMk cId="658733705" sldId="285"/>
            <ac:spMk id="84" creationId="{00000000-0000-0000-0000-000000000000}"/>
          </ac:spMkLst>
        </pc:spChg>
        <pc:picChg chg="del mod">
          <ac:chgData name="Shreya Pasnoor" userId="569b097c9a920757" providerId="LiveId" clId="{A3211DC5-7BEA-4A8E-92BD-73852127C523}" dt="2024-03-10T17:33:40.342" v="1961" actId="478"/>
          <ac:picMkLst>
            <pc:docMk/>
            <pc:sldMk cId="658733705" sldId="285"/>
            <ac:picMk id="4" creationId="{DE018AC7-F8CE-C726-CB3F-0920B55C0E7F}"/>
          </ac:picMkLst>
        </pc:picChg>
      </pc:sldChg>
      <pc:sldChg chg="addSp delSp modSp add del mod">
        <pc:chgData name="Shreya Pasnoor" userId="569b097c9a920757" providerId="LiveId" clId="{A3211DC5-7BEA-4A8E-92BD-73852127C523}" dt="2024-03-09T11:10:38.311" v="934" actId="2696"/>
        <pc:sldMkLst>
          <pc:docMk/>
          <pc:sldMk cId="1331189350" sldId="286"/>
        </pc:sldMkLst>
        <pc:spChg chg="add del">
          <ac:chgData name="Shreya Pasnoor" userId="569b097c9a920757" providerId="LiveId" clId="{A3211DC5-7BEA-4A8E-92BD-73852127C523}" dt="2024-03-09T10:15:02.182" v="538" actId="22"/>
          <ac:spMkLst>
            <pc:docMk/>
            <pc:sldMk cId="1331189350" sldId="286"/>
            <ac:spMk id="3" creationId="{9E85830A-FC46-D447-D840-5BC298426EB1}"/>
          </ac:spMkLst>
        </pc:spChg>
        <pc:spChg chg="mod">
          <ac:chgData name="Shreya Pasnoor" userId="569b097c9a920757" providerId="LiveId" clId="{A3211DC5-7BEA-4A8E-92BD-73852127C523}" dt="2024-03-09T10:10:32.565" v="535" actId="20577"/>
          <ac:spMkLst>
            <pc:docMk/>
            <pc:sldMk cId="1331189350" sldId="286"/>
            <ac:spMk id="4" creationId="{00000000-0000-0000-0000-000000000000}"/>
          </ac:spMkLst>
        </pc:spChg>
        <pc:spChg chg="mod">
          <ac:chgData name="Shreya Pasnoor" userId="569b097c9a920757" providerId="LiveId" clId="{A3211DC5-7BEA-4A8E-92BD-73852127C523}" dt="2024-03-09T11:07:02.740" v="893" actId="478"/>
          <ac:spMkLst>
            <pc:docMk/>
            <pc:sldMk cId="1331189350" sldId="286"/>
            <ac:spMk id="8" creationId="{00000000-0000-0000-0000-000000000000}"/>
          </ac:spMkLst>
        </pc:spChg>
        <pc:spChg chg="mod">
          <ac:chgData name="Shreya Pasnoor" userId="569b097c9a920757" providerId="LiveId" clId="{A3211DC5-7BEA-4A8E-92BD-73852127C523}" dt="2024-03-09T11:07:02.740" v="893" actId="478"/>
          <ac:spMkLst>
            <pc:docMk/>
            <pc:sldMk cId="1331189350" sldId="286"/>
            <ac:spMk id="10" creationId="{00000000-0000-0000-0000-000000000000}"/>
          </ac:spMkLst>
        </pc:spChg>
        <pc:spChg chg="mod">
          <ac:chgData name="Shreya Pasnoor" userId="569b097c9a920757" providerId="LiveId" clId="{A3211DC5-7BEA-4A8E-92BD-73852127C523}" dt="2024-03-09T11:07:33.305" v="895"/>
          <ac:spMkLst>
            <pc:docMk/>
            <pc:sldMk cId="1331189350" sldId="286"/>
            <ac:spMk id="12" creationId="{00000000-0000-0000-0000-000000000000}"/>
          </ac:spMkLst>
        </pc:spChg>
        <pc:spChg chg="mod">
          <ac:chgData name="Shreya Pasnoor" userId="569b097c9a920757" providerId="LiveId" clId="{A3211DC5-7BEA-4A8E-92BD-73852127C523}" dt="2024-03-09T11:07:02.740" v="893" actId="478"/>
          <ac:spMkLst>
            <pc:docMk/>
            <pc:sldMk cId="1331189350" sldId="286"/>
            <ac:spMk id="13" creationId="{00000000-0000-0000-0000-000000000000}"/>
          </ac:spMkLst>
        </pc:spChg>
        <pc:spChg chg="mod">
          <ac:chgData name="Shreya Pasnoor" userId="569b097c9a920757" providerId="LiveId" clId="{A3211DC5-7BEA-4A8E-92BD-73852127C523}" dt="2024-03-09T11:07:02.740" v="893" actId="478"/>
          <ac:spMkLst>
            <pc:docMk/>
            <pc:sldMk cId="1331189350" sldId="286"/>
            <ac:spMk id="27" creationId="{00000000-0000-0000-0000-000000000000}"/>
          </ac:spMkLst>
        </pc:spChg>
        <pc:spChg chg="mod">
          <ac:chgData name="Shreya Pasnoor" userId="569b097c9a920757" providerId="LiveId" clId="{A3211DC5-7BEA-4A8E-92BD-73852127C523}" dt="2024-03-09T11:07:02.740" v="893" actId="478"/>
          <ac:spMkLst>
            <pc:docMk/>
            <pc:sldMk cId="1331189350" sldId="286"/>
            <ac:spMk id="28" creationId="{00000000-0000-0000-0000-000000000000}"/>
          </ac:spMkLst>
        </pc:spChg>
        <pc:spChg chg="mod">
          <ac:chgData name="Shreya Pasnoor" userId="569b097c9a920757" providerId="LiveId" clId="{A3211DC5-7BEA-4A8E-92BD-73852127C523}" dt="2024-03-09T11:07:02.740" v="893" actId="478"/>
          <ac:spMkLst>
            <pc:docMk/>
            <pc:sldMk cId="1331189350" sldId="286"/>
            <ac:spMk id="33" creationId="{00000000-0000-0000-0000-000000000000}"/>
          </ac:spMkLst>
        </pc:spChg>
        <pc:spChg chg="mod">
          <ac:chgData name="Shreya Pasnoor" userId="569b097c9a920757" providerId="LiveId" clId="{A3211DC5-7BEA-4A8E-92BD-73852127C523}" dt="2024-03-09T11:07:02.740" v="893" actId="478"/>
          <ac:spMkLst>
            <pc:docMk/>
            <pc:sldMk cId="1331189350" sldId="286"/>
            <ac:spMk id="34" creationId="{00000000-0000-0000-0000-000000000000}"/>
          </ac:spMkLst>
        </pc:spChg>
        <pc:spChg chg="mod">
          <ac:chgData name="Shreya Pasnoor" userId="569b097c9a920757" providerId="LiveId" clId="{A3211DC5-7BEA-4A8E-92BD-73852127C523}" dt="2024-03-09T11:07:02.740" v="893" actId="478"/>
          <ac:spMkLst>
            <pc:docMk/>
            <pc:sldMk cId="1331189350" sldId="286"/>
            <ac:spMk id="38" creationId="{00000000-0000-0000-0000-000000000000}"/>
          </ac:spMkLst>
        </pc:spChg>
        <pc:spChg chg="mod">
          <ac:chgData name="Shreya Pasnoor" userId="569b097c9a920757" providerId="LiveId" clId="{A3211DC5-7BEA-4A8E-92BD-73852127C523}" dt="2024-03-09T11:07:02.740" v="893" actId="478"/>
          <ac:spMkLst>
            <pc:docMk/>
            <pc:sldMk cId="1331189350" sldId="286"/>
            <ac:spMk id="39" creationId="{00000000-0000-0000-0000-000000000000}"/>
          </ac:spMkLst>
        </pc:spChg>
        <pc:spChg chg="mod">
          <ac:chgData name="Shreya Pasnoor" userId="569b097c9a920757" providerId="LiveId" clId="{A3211DC5-7BEA-4A8E-92BD-73852127C523}" dt="2024-03-09T11:07:02.740" v="893" actId="478"/>
          <ac:spMkLst>
            <pc:docMk/>
            <pc:sldMk cId="1331189350" sldId="286"/>
            <ac:spMk id="43" creationId="{00000000-0000-0000-0000-000000000000}"/>
          </ac:spMkLst>
        </pc:spChg>
        <pc:spChg chg="mod">
          <ac:chgData name="Shreya Pasnoor" userId="569b097c9a920757" providerId="LiveId" clId="{A3211DC5-7BEA-4A8E-92BD-73852127C523}" dt="2024-03-09T11:07:02.740" v="893" actId="478"/>
          <ac:spMkLst>
            <pc:docMk/>
            <pc:sldMk cId="1331189350" sldId="286"/>
            <ac:spMk id="44" creationId="{00000000-0000-0000-0000-000000000000}"/>
          </ac:spMkLst>
        </pc:spChg>
        <pc:grpChg chg="del mod">
          <ac:chgData name="Shreya Pasnoor" userId="569b097c9a920757" providerId="LiveId" clId="{A3211DC5-7BEA-4A8E-92BD-73852127C523}" dt="2024-03-09T11:07:02.740" v="893" actId="478"/>
          <ac:grpSpMkLst>
            <pc:docMk/>
            <pc:sldMk cId="1331189350" sldId="286"/>
            <ac:grpSpMk id="22" creationId="{00000000-0000-0000-0000-000000000000}"/>
          </ac:grpSpMkLst>
        </pc:grpChg>
        <pc:grpChg chg="mod">
          <ac:chgData name="Shreya Pasnoor" userId="569b097c9a920757" providerId="LiveId" clId="{A3211DC5-7BEA-4A8E-92BD-73852127C523}" dt="2024-03-09T11:07:02.740" v="893" actId="478"/>
          <ac:grpSpMkLst>
            <pc:docMk/>
            <pc:sldMk cId="1331189350" sldId="286"/>
            <ac:grpSpMk id="26" creationId="{00000000-0000-0000-0000-000000000000}"/>
          </ac:grpSpMkLst>
        </pc:grpChg>
        <pc:grpChg chg="mod">
          <ac:chgData name="Shreya Pasnoor" userId="569b097c9a920757" providerId="LiveId" clId="{A3211DC5-7BEA-4A8E-92BD-73852127C523}" dt="2024-03-09T11:07:02.740" v="893" actId="478"/>
          <ac:grpSpMkLst>
            <pc:docMk/>
            <pc:sldMk cId="1331189350" sldId="286"/>
            <ac:grpSpMk id="29" creationId="{00000000-0000-0000-0000-000000000000}"/>
          </ac:grpSpMkLst>
        </pc:grpChg>
        <pc:grpChg chg="mod">
          <ac:chgData name="Shreya Pasnoor" userId="569b097c9a920757" providerId="LiveId" clId="{A3211DC5-7BEA-4A8E-92BD-73852127C523}" dt="2024-03-09T11:07:02.740" v="893" actId="478"/>
          <ac:grpSpMkLst>
            <pc:docMk/>
            <pc:sldMk cId="1331189350" sldId="286"/>
            <ac:grpSpMk id="30" creationId="{00000000-0000-0000-0000-000000000000}"/>
          </ac:grpSpMkLst>
        </pc:grpChg>
        <pc:grpChg chg="mod">
          <ac:chgData name="Shreya Pasnoor" userId="569b097c9a920757" providerId="LiveId" clId="{A3211DC5-7BEA-4A8E-92BD-73852127C523}" dt="2024-03-09T11:07:02.740" v="893" actId="478"/>
          <ac:grpSpMkLst>
            <pc:docMk/>
            <pc:sldMk cId="1331189350" sldId="286"/>
            <ac:grpSpMk id="31" creationId="{00000000-0000-0000-0000-000000000000}"/>
          </ac:grpSpMkLst>
        </pc:grpChg>
        <pc:grpChg chg="mod">
          <ac:chgData name="Shreya Pasnoor" userId="569b097c9a920757" providerId="LiveId" clId="{A3211DC5-7BEA-4A8E-92BD-73852127C523}" dt="2024-03-09T11:07:02.740" v="893" actId="478"/>
          <ac:grpSpMkLst>
            <pc:docMk/>
            <pc:sldMk cId="1331189350" sldId="286"/>
            <ac:grpSpMk id="35" creationId="{00000000-0000-0000-0000-000000000000}"/>
          </ac:grpSpMkLst>
        </pc:grpChg>
        <pc:grpChg chg="mod">
          <ac:chgData name="Shreya Pasnoor" userId="569b097c9a920757" providerId="LiveId" clId="{A3211DC5-7BEA-4A8E-92BD-73852127C523}" dt="2024-03-09T11:07:02.740" v="893" actId="478"/>
          <ac:grpSpMkLst>
            <pc:docMk/>
            <pc:sldMk cId="1331189350" sldId="286"/>
            <ac:grpSpMk id="36" creationId="{00000000-0000-0000-0000-000000000000}"/>
          </ac:grpSpMkLst>
        </pc:grpChg>
        <pc:grpChg chg="mod">
          <ac:chgData name="Shreya Pasnoor" userId="569b097c9a920757" providerId="LiveId" clId="{A3211DC5-7BEA-4A8E-92BD-73852127C523}" dt="2024-03-09T11:07:02.740" v="893" actId="478"/>
          <ac:grpSpMkLst>
            <pc:docMk/>
            <pc:sldMk cId="1331189350" sldId="286"/>
            <ac:grpSpMk id="40" creationId="{00000000-0000-0000-0000-000000000000}"/>
          </ac:grpSpMkLst>
        </pc:grpChg>
        <pc:grpChg chg="mod">
          <ac:chgData name="Shreya Pasnoor" userId="569b097c9a920757" providerId="LiveId" clId="{A3211DC5-7BEA-4A8E-92BD-73852127C523}" dt="2024-03-09T11:07:02.740" v="893" actId="478"/>
          <ac:grpSpMkLst>
            <pc:docMk/>
            <pc:sldMk cId="1331189350" sldId="286"/>
            <ac:grpSpMk id="41" creationId="{00000000-0000-0000-0000-000000000000}"/>
          </ac:grpSpMkLst>
        </pc:grpChg>
        <pc:grpChg chg="mod">
          <ac:chgData name="Shreya Pasnoor" userId="569b097c9a920757" providerId="LiveId" clId="{A3211DC5-7BEA-4A8E-92BD-73852127C523}" dt="2024-03-09T11:07:02.740" v="893" actId="478"/>
          <ac:grpSpMkLst>
            <pc:docMk/>
            <pc:sldMk cId="1331189350" sldId="286"/>
            <ac:grpSpMk id="45" creationId="{00000000-0000-0000-0000-000000000000}"/>
          </ac:grpSpMkLst>
        </pc:grpChg>
        <pc:grpChg chg="mod">
          <ac:chgData name="Shreya Pasnoor" userId="569b097c9a920757" providerId="LiveId" clId="{A3211DC5-7BEA-4A8E-92BD-73852127C523}" dt="2024-03-09T11:07:02.740" v="893" actId="478"/>
          <ac:grpSpMkLst>
            <pc:docMk/>
            <pc:sldMk cId="1331189350" sldId="286"/>
            <ac:grpSpMk id="46" creationId="{00000000-0000-0000-0000-000000000000}"/>
          </ac:grpSpMkLst>
        </pc:grpChg>
        <pc:grpChg chg="mod">
          <ac:chgData name="Shreya Pasnoor" userId="569b097c9a920757" providerId="LiveId" clId="{A3211DC5-7BEA-4A8E-92BD-73852127C523}" dt="2024-03-09T11:07:02.740" v="893" actId="478"/>
          <ac:grpSpMkLst>
            <pc:docMk/>
            <pc:sldMk cId="1331189350" sldId="286"/>
            <ac:grpSpMk id="47" creationId="{00000000-0000-0000-0000-000000000000}"/>
          </ac:grpSpMkLst>
        </pc:grpChg>
        <pc:grpChg chg="del mod topLvl">
          <ac:chgData name="Shreya Pasnoor" userId="569b097c9a920757" providerId="LiveId" clId="{A3211DC5-7BEA-4A8E-92BD-73852127C523}" dt="2024-03-09T11:08:00.327" v="896" actId="478"/>
          <ac:grpSpMkLst>
            <pc:docMk/>
            <pc:sldMk cId="1331189350" sldId="286"/>
            <ac:grpSpMk id="48" creationId="{00000000-0000-0000-0000-000000000000}"/>
          </ac:grpSpMkLst>
        </pc:grpChg>
        <pc:grpChg chg="del">
          <ac:chgData name="Shreya Pasnoor" userId="569b097c9a920757" providerId="LiveId" clId="{A3211DC5-7BEA-4A8E-92BD-73852127C523}" dt="2024-03-09T10:10:04.159" v="499" actId="478"/>
          <ac:grpSpMkLst>
            <pc:docMk/>
            <pc:sldMk cId="1331189350" sldId="286"/>
            <ac:grpSpMk id="49" creationId="{00000000-0000-0000-0000-000000000000}"/>
          </ac:grpSpMkLst>
        </pc:grpChg>
        <pc:picChg chg="del topLvl">
          <ac:chgData name="Shreya Pasnoor" userId="569b097c9a920757" providerId="LiveId" clId="{A3211DC5-7BEA-4A8E-92BD-73852127C523}" dt="2024-03-09T10:10:04.159" v="499" actId="478"/>
          <ac:picMkLst>
            <pc:docMk/>
            <pc:sldMk cId="1331189350" sldId="286"/>
            <ac:picMk id="16" creationId="{00000000-0000-0000-0000-000000000000}"/>
          </ac:picMkLst>
        </pc:picChg>
        <pc:picChg chg="mod">
          <ac:chgData name="Shreya Pasnoor" userId="569b097c9a920757" providerId="LiveId" clId="{A3211DC5-7BEA-4A8E-92BD-73852127C523}" dt="2024-03-09T11:07:02.740" v="893" actId="478"/>
          <ac:picMkLst>
            <pc:docMk/>
            <pc:sldMk cId="1331189350" sldId="286"/>
            <ac:picMk id="32" creationId="{00000000-0000-0000-0000-000000000000}"/>
          </ac:picMkLst>
        </pc:picChg>
        <pc:picChg chg="mod">
          <ac:chgData name="Shreya Pasnoor" userId="569b097c9a920757" providerId="LiveId" clId="{A3211DC5-7BEA-4A8E-92BD-73852127C523}" dt="2024-03-09T11:07:02.740" v="893" actId="478"/>
          <ac:picMkLst>
            <pc:docMk/>
            <pc:sldMk cId="1331189350" sldId="286"/>
            <ac:picMk id="37" creationId="{00000000-0000-0000-0000-000000000000}"/>
          </ac:picMkLst>
        </pc:picChg>
        <pc:picChg chg="mod">
          <ac:chgData name="Shreya Pasnoor" userId="569b097c9a920757" providerId="LiveId" clId="{A3211DC5-7BEA-4A8E-92BD-73852127C523}" dt="2024-03-09T11:07:02.740" v="893" actId="478"/>
          <ac:picMkLst>
            <pc:docMk/>
            <pc:sldMk cId="1331189350" sldId="286"/>
            <ac:picMk id="42" creationId="{00000000-0000-0000-0000-000000000000}"/>
          </ac:picMkLst>
        </pc:picChg>
        <pc:picChg chg="del mod">
          <ac:chgData name="Shreya Pasnoor" userId="569b097c9a920757" providerId="LiveId" clId="{A3211DC5-7BEA-4A8E-92BD-73852127C523}" dt="2024-03-09T11:07:02.740" v="893" actId="478"/>
          <ac:picMkLst>
            <pc:docMk/>
            <pc:sldMk cId="1331189350" sldId="286"/>
            <ac:picMk id="1026" creationId="{00000000-0000-0000-0000-000000000000}"/>
          </ac:picMkLst>
        </pc:picChg>
      </pc:sldChg>
      <pc:sldChg chg="addSp delSp modSp add del mod modClrScheme chgLayout">
        <pc:chgData name="Shreya Pasnoor" userId="569b097c9a920757" providerId="LiveId" clId="{A3211DC5-7BEA-4A8E-92BD-73852127C523}" dt="2024-03-09T10:40:13.023" v="683" actId="2696"/>
        <pc:sldMkLst>
          <pc:docMk/>
          <pc:sldMk cId="376771520" sldId="287"/>
        </pc:sldMkLst>
        <pc:spChg chg="add del mod ord">
          <ac:chgData name="Shreya Pasnoor" userId="569b097c9a920757" providerId="LiveId" clId="{A3211DC5-7BEA-4A8E-92BD-73852127C523}" dt="2024-03-09T10:26:56.820" v="636" actId="478"/>
          <ac:spMkLst>
            <pc:docMk/>
            <pc:sldMk cId="376771520" sldId="287"/>
            <ac:spMk id="2" creationId="{49A1FA10-2B76-82ED-8A9A-337BE2CD6881}"/>
          </ac:spMkLst>
        </pc:spChg>
        <pc:spChg chg="add del mod ord">
          <ac:chgData name="Shreya Pasnoor" userId="569b097c9a920757" providerId="LiveId" clId="{A3211DC5-7BEA-4A8E-92BD-73852127C523}" dt="2024-03-09T10:26:46.194" v="635" actId="478"/>
          <ac:spMkLst>
            <pc:docMk/>
            <pc:sldMk cId="376771520" sldId="287"/>
            <ac:spMk id="3" creationId="{6DF9D59D-1D84-DE98-2B16-B3C831101C53}"/>
          </ac:spMkLst>
        </pc:spChg>
        <pc:spChg chg="mod">
          <ac:chgData name="Shreya Pasnoor" userId="569b097c9a920757" providerId="LiveId" clId="{A3211DC5-7BEA-4A8E-92BD-73852127C523}" dt="2024-03-09T10:19:49.220" v="616" actId="20577"/>
          <ac:spMkLst>
            <pc:docMk/>
            <pc:sldMk cId="376771520" sldId="287"/>
            <ac:spMk id="4" creationId="{00000000-0000-0000-0000-000000000000}"/>
          </ac:spMkLst>
        </pc:spChg>
        <pc:spChg chg="add del mod ord">
          <ac:chgData name="Shreya Pasnoor" userId="569b097c9a920757" providerId="LiveId" clId="{A3211DC5-7BEA-4A8E-92BD-73852127C523}" dt="2024-03-09T10:27:02.217" v="637" actId="478"/>
          <ac:spMkLst>
            <pc:docMk/>
            <pc:sldMk cId="376771520" sldId="287"/>
            <ac:spMk id="5" creationId="{23A20A2E-1B9D-5F9E-CB65-2FAA127EA4EE}"/>
          </ac:spMkLst>
        </pc:spChg>
        <pc:spChg chg="add del mod ord">
          <ac:chgData name="Shreya Pasnoor" userId="569b097c9a920757" providerId="LiveId" clId="{A3211DC5-7BEA-4A8E-92BD-73852127C523}" dt="2024-03-09T10:27:16.554" v="638" actId="478"/>
          <ac:spMkLst>
            <pc:docMk/>
            <pc:sldMk cId="376771520" sldId="287"/>
            <ac:spMk id="6" creationId="{6A414148-40CC-CBAF-7BA2-DBCA22111860}"/>
          </ac:spMkLst>
        </pc:spChg>
        <pc:spChg chg="add del mod ord">
          <ac:chgData name="Shreya Pasnoor" userId="569b097c9a920757" providerId="LiveId" clId="{A3211DC5-7BEA-4A8E-92BD-73852127C523}" dt="2024-03-09T10:27:32.683" v="642" actId="478"/>
          <ac:spMkLst>
            <pc:docMk/>
            <pc:sldMk cId="376771520" sldId="287"/>
            <ac:spMk id="7" creationId="{48AC1EEC-29E5-2F94-39B9-5038D3A247A3}"/>
          </ac:spMkLst>
        </pc:spChg>
        <pc:spChg chg="mod">
          <ac:chgData name="Shreya Pasnoor" userId="569b097c9a920757" providerId="LiveId" clId="{A3211DC5-7BEA-4A8E-92BD-73852127C523}" dt="2024-03-09T10:27:40.776" v="644" actId="1076"/>
          <ac:spMkLst>
            <pc:docMk/>
            <pc:sldMk cId="376771520" sldId="287"/>
            <ac:spMk id="8" creationId="{00000000-0000-0000-0000-000000000000}"/>
          </ac:spMkLst>
        </pc:spChg>
        <pc:spChg chg="mod">
          <ac:chgData name="Shreya Pasnoor" userId="569b097c9a920757" providerId="LiveId" clId="{A3211DC5-7BEA-4A8E-92BD-73852127C523}" dt="2024-03-09T10:27:40.776" v="644" actId="1076"/>
          <ac:spMkLst>
            <pc:docMk/>
            <pc:sldMk cId="376771520" sldId="287"/>
            <ac:spMk id="10" creationId="{00000000-0000-0000-0000-000000000000}"/>
          </ac:spMkLst>
        </pc:spChg>
        <pc:spChg chg="mod">
          <ac:chgData name="Shreya Pasnoor" userId="569b097c9a920757" providerId="LiveId" clId="{A3211DC5-7BEA-4A8E-92BD-73852127C523}" dt="2024-03-09T10:27:40.776" v="644" actId="1076"/>
          <ac:spMkLst>
            <pc:docMk/>
            <pc:sldMk cId="376771520" sldId="287"/>
            <ac:spMk id="12" creationId="{00000000-0000-0000-0000-000000000000}"/>
          </ac:spMkLst>
        </pc:spChg>
        <pc:spChg chg="mod">
          <ac:chgData name="Shreya Pasnoor" userId="569b097c9a920757" providerId="LiveId" clId="{A3211DC5-7BEA-4A8E-92BD-73852127C523}" dt="2024-03-09T10:27:40.776" v="644" actId="1076"/>
          <ac:spMkLst>
            <pc:docMk/>
            <pc:sldMk cId="376771520" sldId="287"/>
            <ac:spMk id="13" creationId="{00000000-0000-0000-0000-000000000000}"/>
          </ac:spMkLst>
        </pc:spChg>
        <pc:spChg chg="mod">
          <ac:chgData name="Shreya Pasnoor" userId="569b097c9a920757" providerId="LiveId" clId="{A3211DC5-7BEA-4A8E-92BD-73852127C523}" dt="2024-03-09T10:27:22.014" v="640"/>
          <ac:spMkLst>
            <pc:docMk/>
            <pc:sldMk cId="376771520" sldId="287"/>
            <ac:spMk id="17" creationId="{3C933D32-0D38-3BD2-BCD6-66A323734038}"/>
          </ac:spMkLst>
        </pc:spChg>
        <pc:spChg chg="mod">
          <ac:chgData name="Shreya Pasnoor" userId="569b097c9a920757" providerId="LiveId" clId="{A3211DC5-7BEA-4A8E-92BD-73852127C523}" dt="2024-03-09T10:27:22.014" v="640"/>
          <ac:spMkLst>
            <pc:docMk/>
            <pc:sldMk cId="376771520" sldId="287"/>
            <ac:spMk id="21" creationId="{8DDAB12F-0EC2-5397-AF28-F44A824C20C4}"/>
          </ac:spMkLst>
        </pc:spChg>
        <pc:spChg chg="mod">
          <ac:chgData name="Shreya Pasnoor" userId="569b097c9a920757" providerId="LiveId" clId="{A3211DC5-7BEA-4A8E-92BD-73852127C523}" dt="2024-03-09T10:27:22.014" v="640"/>
          <ac:spMkLst>
            <pc:docMk/>
            <pc:sldMk cId="376771520" sldId="287"/>
            <ac:spMk id="23" creationId="{0DC57B91-5810-B58D-3A36-7BFB45FCFA2F}"/>
          </ac:spMkLst>
        </pc:spChg>
        <pc:spChg chg="mod">
          <ac:chgData name="Shreya Pasnoor" userId="569b097c9a920757" providerId="LiveId" clId="{A3211DC5-7BEA-4A8E-92BD-73852127C523}" dt="2024-03-09T10:27:22.014" v="640"/>
          <ac:spMkLst>
            <pc:docMk/>
            <pc:sldMk cId="376771520" sldId="287"/>
            <ac:spMk id="24" creationId="{92FAF782-77CE-0E35-1AD2-9C0AA709911A}"/>
          </ac:spMkLst>
        </pc:spChg>
        <pc:spChg chg="mod">
          <ac:chgData name="Shreya Pasnoor" userId="569b097c9a920757" providerId="LiveId" clId="{A3211DC5-7BEA-4A8E-92BD-73852127C523}" dt="2024-03-09T10:27:40.776" v="644" actId="1076"/>
          <ac:spMkLst>
            <pc:docMk/>
            <pc:sldMk cId="376771520" sldId="287"/>
            <ac:spMk id="27" creationId="{00000000-0000-0000-0000-000000000000}"/>
          </ac:spMkLst>
        </pc:spChg>
        <pc:spChg chg="mod">
          <ac:chgData name="Shreya Pasnoor" userId="569b097c9a920757" providerId="LiveId" clId="{A3211DC5-7BEA-4A8E-92BD-73852127C523}" dt="2024-03-09T10:27:40.776" v="644" actId="1076"/>
          <ac:spMkLst>
            <pc:docMk/>
            <pc:sldMk cId="376771520" sldId="287"/>
            <ac:spMk id="28" creationId="{00000000-0000-0000-0000-000000000000}"/>
          </ac:spMkLst>
        </pc:spChg>
        <pc:spChg chg="mod">
          <ac:chgData name="Shreya Pasnoor" userId="569b097c9a920757" providerId="LiveId" clId="{A3211DC5-7BEA-4A8E-92BD-73852127C523}" dt="2024-03-09T10:27:40.776" v="644" actId="1076"/>
          <ac:spMkLst>
            <pc:docMk/>
            <pc:sldMk cId="376771520" sldId="287"/>
            <ac:spMk id="33" creationId="{00000000-0000-0000-0000-000000000000}"/>
          </ac:spMkLst>
        </pc:spChg>
        <pc:spChg chg="mod">
          <ac:chgData name="Shreya Pasnoor" userId="569b097c9a920757" providerId="LiveId" clId="{A3211DC5-7BEA-4A8E-92BD-73852127C523}" dt="2024-03-09T10:27:40.776" v="644" actId="1076"/>
          <ac:spMkLst>
            <pc:docMk/>
            <pc:sldMk cId="376771520" sldId="287"/>
            <ac:spMk id="34" creationId="{00000000-0000-0000-0000-000000000000}"/>
          </ac:spMkLst>
        </pc:spChg>
        <pc:spChg chg="mod">
          <ac:chgData name="Shreya Pasnoor" userId="569b097c9a920757" providerId="LiveId" clId="{A3211DC5-7BEA-4A8E-92BD-73852127C523}" dt="2024-03-09T10:27:40.776" v="644" actId="1076"/>
          <ac:spMkLst>
            <pc:docMk/>
            <pc:sldMk cId="376771520" sldId="287"/>
            <ac:spMk id="38" creationId="{00000000-0000-0000-0000-000000000000}"/>
          </ac:spMkLst>
        </pc:spChg>
        <pc:spChg chg="mod">
          <ac:chgData name="Shreya Pasnoor" userId="569b097c9a920757" providerId="LiveId" clId="{A3211DC5-7BEA-4A8E-92BD-73852127C523}" dt="2024-03-09T10:27:40.776" v="644" actId="1076"/>
          <ac:spMkLst>
            <pc:docMk/>
            <pc:sldMk cId="376771520" sldId="287"/>
            <ac:spMk id="39" creationId="{00000000-0000-0000-0000-000000000000}"/>
          </ac:spMkLst>
        </pc:spChg>
        <pc:spChg chg="mod">
          <ac:chgData name="Shreya Pasnoor" userId="569b097c9a920757" providerId="LiveId" clId="{A3211DC5-7BEA-4A8E-92BD-73852127C523}" dt="2024-03-09T10:27:40.776" v="644" actId="1076"/>
          <ac:spMkLst>
            <pc:docMk/>
            <pc:sldMk cId="376771520" sldId="287"/>
            <ac:spMk id="43" creationId="{00000000-0000-0000-0000-000000000000}"/>
          </ac:spMkLst>
        </pc:spChg>
        <pc:spChg chg="mod">
          <ac:chgData name="Shreya Pasnoor" userId="569b097c9a920757" providerId="LiveId" clId="{A3211DC5-7BEA-4A8E-92BD-73852127C523}" dt="2024-03-09T10:27:40.776" v="644" actId="1076"/>
          <ac:spMkLst>
            <pc:docMk/>
            <pc:sldMk cId="376771520" sldId="287"/>
            <ac:spMk id="44" creationId="{00000000-0000-0000-0000-000000000000}"/>
          </ac:spMkLst>
        </pc:spChg>
        <pc:spChg chg="mod">
          <ac:chgData name="Shreya Pasnoor" userId="569b097c9a920757" providerId="LiveId" clId="{A3211DC5-7BEA-4A8E-92BD-73852127C523}" dt="2024-03-09T10:27:22.014" v="640"/>
          <ac:spMkLst>
            <pc:docMk/>
            <pc:sldMk cId="376771520" sldId="287"/>
            <ac:spMk id="51" creationId="{4BC9F213-E594-A90B-9434-AEACB274E8D8}"/>
          </ac:spMkLst>
        </pc:spChg>
        <pc:spChg chg="mod">
          <ac:chgData name="Shreya Pasnoor" userId="569b097c9a920757" providerId="LiveId" clId="{A3211DC5-7BEA-4A8E-92BD-73852127C523}" dt="2024-03-09T10:27:22.014" v="640"/>
          <ac:spMkLst>
            <pc:docMk/>
            <pc:sldMk cId="376771520" sldId="287"/>
            <ac:spMk id="52" creationId="{EFA55EBD-38FA-7FFF-72AC-AACE7B91DB58}"/>
          </ac:spMkLst>
        </pc:spChg>
        <pc:spChg chg="mod">
          <ac:chgData name="Shreya Pasnoor" userId="569b097c9a920757" providerId="LiveId" clId="{A3211DC5-7BEA-4A8E-92BD-73852127C523}" dt="2024-03-09T10:27:22.014" v="640"/>
          <ac:spMkLst>
            <pc:docMk/>
            <pc:sldMk cId="376771520" sldId="287"/>
            <ac:spMk id="53" creationId="{8CDC25AD-887F-FA26-4499-5826581A3209}"/>
          </ac:spMkLst>
        </pc:spChg>
        <pc:spChg chg="mod">
          <ac:chgData name="Shreya Pasnoor" userId="569b097c9a920757" providerId="LiveId" clId="{A3211DC5-7BEA-4A8E-92BD-73852127C523}" dt="2024-03-09T10:27:22.014" v="640"/>
          <ac:spMkLst>
            <pc:docMk/>
            <pc:sldMk cId="376771520" sldId="287"/>
            <ac:spMk id="57" creationId="{4C575FF4-4C49-5239-CDE2-0CB4123681E9}"/>
          </ac:spMkLst>
        </pc:spChg>
        <pc:spChg chg="mod">
          <ac:chgData name="Shreya Pasnoor" userId="569b097c9a920757" providerId="LiveId" clId="{A3211DC5-7BEA-4A8E-92BD-73852127C523}" dt="2024-03-09T10:27:22.014" v="640"/>
          <ac:spMkLst>
            <pc:docMk/>
            <pc:sldMk cId="376771520" sldId="287"/>
            <ac:spMk id="58" creationId="{3005EE46-8C03-EC83-CC88-8ACE794B4F3C}"/>
          </ac:spMkLst>
        </pc:spChg>
        <pc:spChg chg="mod">
          <ac:chgData name="Shreya Pasnoor" userId="569b097c9a920757" providerId="LiveId" clId="{A3211DC5-7BEA-4A8E-92BD-73852127C523}" dt="2024-03-09T10:27:22.014" v="640"/>
          <ac:spMkLst>
            <pc:docMk/>
            <pc:sldMk cId="376771520" sldId="287"/>
            <ac:spMk id="59" creationId="{71762FCE-CCEC-DA6E-0425-06E8690A9886}"/>
          </ac:spMkLst>
        </pc:spChg>
        <pc:spChg chg="mod">
          <ac:chgData name="Shreya Pasnoor" userId="569b097c9a920757" providerId="LiveId" clId="{A3211DC5-7BEA-4A8E-92BD-73852127C523}" dt="2024-03-09T10:27:22.014" v="640"/>
          <ac:spMkLst>
            <pc:docMk/>
            <pc:sldMk cId="376771520" sldId="287"/>
            <ac:spMk id="63" creationId="{2BB392FE-9226-C9C7-D455-262D03FBF420}"/>
          </ac:spMkLst>
        </pc:spChg>
        <pc:spChg chg="mod">
          <ac:chgData name="Shreya Pasnoor" userId="569b097c9a920757" providerId="LiveId" clId="{A3211DC5-7BEA-4A8E-92BD-73852127C523}" dt="2024-03-09T10:27:22.014" v="640"/>
          <ac:spMkLst>
            <pc:docMk/>
            <pc:sldMk cId="376771520" sldId="287"/>
            <ac:spMk id="1024" creationId="{5D847403-695F-784A-EDB6-C8331816F1E9}"/>
          </ac:spMkLst>
        </pc:spChg>
        <pc:grpChg chg="add mod">
          <ac:chgData name="Shreya Pasnoor" userId="569b097c9a920757" providerId="LiveId" clId="{A3211DC5-7BEA-4A8E-92BD-73852127C523}" dt="2024-03-09T10:27:22.014" v="640"/>
          <ac:grpSpMkLst>
            <pc:docMk/>
            <pc:sldMk cId="376771520" sldId="287"/>
            <ac:grpSpMk id="9" creationId="{A37E32A1-F20B-8BA5-BF7C-E02C3358B586}"/>
          </ac:grpSpMkLst>
        </pc:grpChg>
        <pc:grpChg chg="mod">
          <ac:chgData name="Shreya Pasnoor" userId="569b097c9a920757" providerId="LiveId" clId="{A3211DC5-7BEA-4A8E-92BD-73852127C523}" dt="2024-03-09T10:27:22.014" v="640"/>
          <ac:grpSpMkLst>
            <pc:docMk/>
            <pc:sldMk cId="376771520" sldId="287"/>
            <ac:grpSpMk id="11" creationId="{8F9CA53D-A0B8-1229-4B42-5785910CAA0E}"/>
          </ac:grpSpMkLst>
        </pc:grpChg>
        <pc:grpChg chg="mod">
          <ac:chgData name="Shreya Pasnoor" userId="569b097c9a920757" providerId="LiveId" clId="{A3211DC5-7BEA-4A8E-92BD-73852127C523}" dt="2024-03-09T10:27:22.014" v="640"/>
          <ac:grpSpMkLst>
            <pc:docMk/>
            <pc:sldMk cId="376771520" sldId="287"/>
            <ac:grpSpMk id="14" creationId="{D8C2F6FC-21CF-60C4-2E19-3C8D808D16F8}"/>
          </ac:grpSpMkLst>
        </pc:grpChg>
        <pc:grpChg chg="mod">
          <ac:chgData name="Shreya Pasnoor" userId="569b097c9a920757" providerId="LiveId" clId="{A3211DC5-7BEA-4A8E-92BD-73852127C523}" dt="2024-03-09T10:27:22.014" v="640"/>
          <ac:grpSpMkLst>
            <pc:docMk/>
            <pc:sldMk cId="376771520" sldId="287"/>
            <ac:grpSpMk id="15" creationId="{5128E3F9-1122-7ECA-D543-95C1524C6C81}"/>
          </ac:grpSpMkLst>
        </pc:grpChg>
        <pc:grpChg chg="mod">
          <ac:chgData name="Shreya Pasnoor" userId="569b097c9a920757" providerId="LiveId" clId="{A3211DC5-7BEA-4A8E-92BD-73852127C523}" dt="2024-03-09T10:27:22.014" v="640"/>
          <ac:grpSpMkLst>
            <pc:docMk/>
            <pc:sldMk cId="376771520" sldId="287"/>
            <ac:grpSpMk id="16" creationId="{6459DDC4-B29F-4F64-ECCF-F60C58AA11D5}"/>
          </ac:grpSpMkLst>
        </pc:grpChg>
        <pc:grpChg chg="mod">
          <ac:chgData name="Shreya Pasnoor" userId="569b097c9a920757" providerId="LiveId" clId="{A3211DC5-7BEA-4A8E-92BD-73852127C523}" dt="2024-03-09T10:27:22.014" v="640"/>
          <ac:grpSpMkLst>
            <pc:docMk/>
            <pc:sldMk cId="376771520" sldId="287"/>
            <ac:grpSpMk id="18" creationId="{EA929345-6ECC-56E4-58A0-261577CFD9FC}"/>
          </ac:grpSpMkLst>
        </pc:grpChg>
        <pc:grpChg chg="mod">
          <ac:chgData name="Shreya Pasnoor" userId="569b097c9a920757" providerId="LiveId" clId="{A3211DC5-7BEA-4A8E-92BD-73852127C523}" dt="2024-03-09T10:27:22.014" v="640"/>
          <ac:grpSpMkLst>
            <pc:docMk/>
            <pc:sldMk cId="376771520" sldId="287"/>
            <ac:grpSpMk id="19" creationId="{E1BE4AC8-0047-9718-7940-04ED98F6DC1A}"/>
          </ac:grpSpMkLst>
        </pc:grpChg>
        <pc:grpChg chg="mod">
          <ac:chgData name="Shreya Pasnoor" userId="569b097c9a920757" providerId="LiveId" clId="{A3211DC5-7BEA-4A8E-92BD-73852127C523}" dt="2024-03-09T10:27:40.776" v="644" actId="1076"/>
          <ac:grpSpMkLst>
            <pc:docMk/>
            <pc:sldMk cId="376771520" sldId="287"/>
            <ac:grpSpMk id="22" creationId="{00000000-0000-0000-0000-000000000000}"/>
          </ac:grpSpMkLst>
        </pc:grpChg>
        <pc:grpChg chg="mod">
          <ac:chgData name="Shreya Pasnoor" userId="569b097c9a920757" providerId="LiveId" clId="{A3211DC5-7BEA-4A8E-92BD-73852127C523}" dt="2024-03-09T10:27:22.014" v="640"/>
          <ac:grpSpMkLst>
            <pc:docMk/>
            <pc:sldMk cId="376771520" sldId="287"/>
            <ac:grpSpMk id="25" creationId="{20547D70-AD21-2EFE-AB9E-DA857848A2AD}"/>
          </ac:grpSpMkLst>
        </pc:grpChg>
        <pc:grpChg chg="mod">
          <ac:chgData name="Shreya Pasnoor" userId="569b097c9a920757" providerId="LiveId" clId="{A3211DC5-7BEA-4A8E-92BD-73852127C523}" dt="2024-03-09T10:27:40.776" v="644" actId="1076"/>
          <ac:grpSpMkLst>
            <pc:docMk/>
            <pc:sldMk cId="376771520" sldId="287"/>
            <ac:grpSpMk id="26" creationId="{00000000-0000-0000-0000-000000000000}"/>
          </ac:grpSpMkLst>
        </pc:grpChg>
        <pc:grpChg chg="mod">
          <ac:chgData name="Shreya Pasnoor" userId="569b097c9a920757" providerId="LiveId" clId="{A3211DC5-7BEA-4A8E-92BD-73852127C523}" dt="2024-03-09T10:27:40.776" v="644" actId="1076"/>
          <ac:grpSpMkLst>
            <pc:docMk/>
            <pc:sldMk cId="376771520" sldId="287"/>
            <ac:grpSpMk id="29" creationId="{00000000-0000-0000-0000-000000000000}"/>
          </ac:grpSpMkLst>
        </pc:grpChg>
        <pc:grpChg chg="mod">
          <ac:chgData name="Shreya Pasnoor" userId="569b097c9a920757" providerId="LiveId" clId="{A3211DC5-7BEA-4A8E-92BD-73852127C523}" dt="2024-03-09T10:27:40.776" v="644" actId="1076"/>
          <ac:grpSpMkLst>
            <pc:docMk/>
            <pc:sldMk cId="376771520" sldId="287"/>
            <ac:grpSpMk id="30" creationId="{00000000-0000-0000-0000-000000000000}"/>
          </ac:grpSpMkLst>
        </pc:grpChg>
        <pc:grpChg chg="mod">
          <ac:chgData name="Shreya Pasnoor" userId="569b097c9a920757" providerId="LiveId" clId="{A3211DC5-7BEA-4A8E-92BD-73852127C523}" dt="2024-03-09T10:27:40.776" v="644" actId="1076"/>
          <ac:grpSpMkLst>
            <pc:docMk/>
            <pc:sldMk cId="376771520" sldId="287"/>
            <ac:grpSpMk id="31" creationId="{00000000-0000-0000-0000-000000000000}"/>
          </ac:grpSpMkLst>
        </pc:grpChg>
        <pc:grpChg chg="mod">
          <ac:chgData name="Shreya Pasnoor" userId="569b097c9a920757" providerId="LiveId" clId="{A3211DC5-7BEA-4A8E-92BD-73852127C523}" dt="2024-03-09T10:27:40.776" v="644" actId="1076"/>
          <ac:grpSpMkLst>
            <pc:docMk/>
            <pc:sldMk cId="376771520" sldId="287"/>
            <ac:grpSpMk id="35" creationId="{00000000-0000-0000-0000-000000000000}"/>
          </ac:grpSpMkLst>
        </pc:grpChg>
        <pc:grpChg chg="mod">
          <ac:chgData name="Shreya Pasnoor" userId="569b097c9a920757" providerId="LiveId" clId="{A3211DC5-7BEA-4A8E-92BD-73852127C523}" dt="2024-03-09T10:27:40.776" v="644" actId="1076"/>
          <ac:grpSpMkLst>
            <pc:docMk/>
            <pc:sldMk cId="376771520" sldId="287"/>
            <ac:grpSpMk id="36" creationId="{00000000-0000-0000-0000-000000000000}"/>
          </ac:grpSpMkLst>
        </pc:grpChg>
        <pc:grpChg chg="mod">
          <ac:chgData name="Shreya Pasnoor" userId="569b097c9a920757" providerId="LiveId" clId="{A3211DC5-7BEA-4A8E-92BD-73852127C523}" dt="2024-03-09T10:27:40.776" v="644" actId="1076"/>
          <ac:grpSpMkLst>
            <pc:docMk/>
            <pc:sldMk cId="376771520" sldId="287"/>
            <ac:grpSpMk id="40" creationId="{00000000-0000-0000-0000-000000000000}"/>
          </ac:grpSpMkLst>
        </pc:grpChg>
        <pc:grpChg chg="mod">
          <ac:chgData name="Shreya Pasnoor" userId="569b097c9a920757" providerId="LiveId" clId="{A3211DC5-7BEA-4A8E-92BD-73852127C523}" dt="2024-03-09T10:27:40.776" v="644" actId="1076"/>
          <ac:grpSpMkLst>
            <pc:docMk/>
            <pc:sldMk cId="376771520" sldId="287"/>
            <ac:grpSpMk id="41" creationId="{00000000-0000-0000-0000-000000000000}"/>
          </ac:grpSpMkLst>
        </pc:grpChg>
        <pc:grpChg chg="mod">
          <ac:chgData name="Shreya Pasnoor" userId="569b097c9a920757" providerId="LiveId" clId="{A3211DC5-7BEA-4A8E-92BD-73852127C523}" dt="2024-03-09T10:27:40.776" v="644" actId="1076"/>
          <ac:grpSpMkLst>
            <pc:docMk/>
            <pc:sldMk cId="376771520" sldId="287"/>
            <ac:grpSpMk id="45" creationId="{00000000-0000-0000-0000-000000000000}"/>
          </ac:grpSpMkLst>
        </pc:grpChg>
        <pc:grpChg chg="mod">
          <ac:chgData name="Shreya Pasnoor" userId="569b097c9a920757" providerId="LiveId" clId="{A3211DC5-7BEA-4A8E-92BD-73852127C523}" dt="2024-03-09T10:27:40.776" v="644" actId="1076"/>
          <ac:grpSpMkLst>
            <pc:docMk/>
            <pc:sldMk cId="376771520" sldId="287"/>
            <ac:grpSpMk id="46" creationId="{00000000-0000-0000-0000-000000000000}"/>
          </ac:grpSpMkLst>
        </pc:grpChg>
        <pc:grpChg chg="mod">
          <ac:chgData name="Shreya Pasnoor" userId="569b097c9a920757" providerId="LiveId" clId="{A3211DC5-7BEA-4A8E-92BD-73852127C523}" dt="2024-03-09T10:27:40.776" v="644" actId="1076"/>
          <ac:grpSpMkLst>
            <pc:docMk/>
            <pc:sldMk cId="376771520" sldId="287"/>
            <ac:grpSpMk id="47" creationId="{00000000-0000-0000-0000-000000000000}"/>
          </ac:grpSpMkLst>
        </pc:grpChg>
        <pc:grpChg chg="mod">
          <ac:chgData name="Shreya Pasnoor" userId="569b097c9a920757" providerId="LiveId" clId="{A3211DC5-7BEA-4A8E-92BD-73852127C523}" dt="2024-03-09T10:27:40.776" v="644" actId="1076"/>
          <ac:grpSpMkLst>
            <pc:docMk/>
            <pc:sldMk cId="376771520" sldId="287"/>
            <ac:grpSpMk id="48" creationId="{00000000-0000-0000-0000-000000000000}"/>
          </ac:grpSpMkLst>
        </pc:grpChg>
        <pc:grpChg chg="mod">
          <ac:chgData name="Shreya Pasnoor" userId="569b097c9a920757" providerId="LiveId" clId="{A3211DC5-7BEA-4A8E-92BD-73852127C523}" dt="2024-03-09T10:27:22.014" v="640"/>
          <ac:grpSpMkLst>
            <pc:docMk/>
            <pc:sldMk cId="376771520" sldId="287"/>
            <ac:grpSpMk id="49" creationId="{7A953F60-3338-F165-98B9-EC9E7F970B08}"/>
          </ac:grpSpMkLst>
        </pc:grpChg>
        <pc:grpChg chg="mod">
          <ac:chgData name="Shreya Pasnoor" userId="569b097c9a920757" providerId="LiveId" clId="{A3211DC5-7BEA-4A8E-92BD-73852127C523}" dt="2024-03-09T10:27:22.014" v="640"/>
          <ac:grpSpMkLst>
            <pc:docMk/>
            <pc:sldMk cId="376771520" sldId="287"/>
            <ac:grpSpMk id="54" creationId="{97C8885A-5777-9027-70A6-4935EFE311A1}"/>
          </ac:grpSpMkLst>
        </pc:grpChg>
        <pc:grpChg chg="mod">
          <ac:chgData name="Shreya Pasnoor" userId="569b097c9a920757" providerId="LiveId" clId="{A3211DC5-7BEA-4A8E-92BD-73852127C523}" dt="2024-03-09T10:27:22.014" v="640"/>
          <ac:grpSpMkLst>
            <pc:docMk/>
            <pc:sldMk cId="376771520" sldId="287"/>
            <ac:grpSpMk id="55" creationId="{93EBC9FE-39CA-6955-2C38-D29FB9E6F156}"/>
          </ac:grpSpMkLst>
        </pc:grpChg>
        <pc:grpChg chg="mod">
          <ac:chgData name="Shreya Pasnoor" userId="569b097c9a920757" providerId="LiveId" clId="{A3211DC5-7BEA-4A8E-92BD-73852127C523}" dt="2024-03-09T10:27:22.014" v="640"/>
          <ac:grpSpMkLst>
            <pc:docMk/>
            <pc:sldMk cId="376771520" sldId="287"/>
            <ac:grpSpMk id="60" creationId="{1BFE409E-E32F-AB62-8076-16EB85361030}"/>
          </ac:grpSpMkLst>
        </pc:grpChg>
        <pc:grpChg chg="mod">
          <ac:chgData name="Shreya Pasnoor" userId="569b097c9a920757" providerId="LiveId" clId="{A3211DC5-7BEA-4A8E-92BD-73852127C523}" dt="2024-03-09T10:27:22.014" v="640"/>
          <ac:grpSpMkLst>
            <pc:docMk/>
            <pc:sldMk cId="376771520" sldId="287"/>
            <ac:grpSpMk id="61" creationId="{CF76A6D3-2ED4-7391-C3E1-4B36957E9E63}"/>
          </ac:grpSpMkLst>
        </pc:grpChg>
        <pc:picChg chg="mod">
          <ac:chgData name="Shreya Pasnoor" userId="569b097c9a920757" providerId="LiveId" clId="{A3211DC5-7BEA-4A8E-92BD-73852127C523}" dt="2024-03-09T10:27:22.014" v="640"/>
          <ac:picMkLst>
            <pc:docMk/>
            <pc:sldMk cId="376771520" sldId="287"/>
            <ac:picMk id="20" creationId="{B06C2BFC-0849-378E-6FB9-7AF61FF48D47}"/>
          </ac:picMkLst>
        </pc:picChg>
        <pc:picChg chg="mod">
          <ac:chgData name="Shreya Pasnoor" userId="569b097c9a920757" providerId="LiveId" clId="{A3211DC5-7BEA-4A8E-92BD-73852127C523}" dt="2024-03-09T10:27:40.776" v="644" actId="1076"/>
          <ac:picMkLst>
            <pc:docMk/>
            <pc:sldMk cId="376771520" sldId="287"/>
            <ac:picMk id="32" creationId="{00000000-0000-0000-0000-000000000000}"/>
          </ac:picMkLst>
        </pc:picChg>
        <pc:picChg chg="mod">
          <ac:chgData name="Shreya Pasnoor" userId="569b097c9a920757" providerId="LiveId" clId="{A3211DC5-7BEA-4A8E-92BD-73852127C523}" dt="2024-03-09T10:27:40.776" v="644" actId="1076"/>
          <ac:picMkLst>
            <pc:docMk/>
            <pc:sldMk cId="376771520" sldId="287"/>
            <ac:picMk id="37" creationId="{00000000-0000-0000-0000-000000000000}"/>
          </ac:picMkLst>
        </pc:picChg>
        <pc:picChg chg="mod">
          <ac:chgData name="Shreya Pasnoor" userId="569b097c9a920757" providerId="LiveId" clId="{A3211DC5-7BEA-4A8E-92BD-73852127C523}" dt="2024-03-09T10:27:40.776" v="644" actId="1076"/>
          <ac:picMkLst>
            <pc:docMk/>
            <pc:sldMk cId="376771520" sldId="287"/>
            <ac:picMk id="42" creationId="{00000000-0000-0000-0000-000000000000}"/>
          </ac:picMkLst>
        </pc:picChg>
        <pc:picChg chg="mod">
          <ac:chgData name="Shreya Pasnoor" userId="569b097c9a920757" providerId="LiveId" clId="{A3211DC5-7BEA-4A8E-92BD-73852127C523}" dt="2024-03-09T10:27:22.014" v="640"/>
          <ac:picMkLst>
            <pc:docMk/>
            <pc:sldMk cId="376771520" sldId="287"/>
            <ac:picMk id="50" creationId="{53D58F38-6942-009E-7184-0749343C98C6}"/>
          </ac:picMkLst>
        </pc:picChg>
        <pc:picChg chg="mod">
          <ac:chgData name="Shreya Pasnoor" userId="569b097c9a920757" providerId="LiveId" clId="{A3211DC5-7BEA-4A8E-92BD-73852127C523}" dt="2024-03-09T10:27:22.014" v="640"/>
          <ac:picMkLst>
            <pc:docMk/>
            <pc:sldMk cId="376771520" sldId="287"/>
            <ac:picMk id="56" creationId="{EAB5C29E-0C44-997A-B946-E2BD821149F6}"/>
          </ac:picMkLst>
        </pc:picChg>
        <pc:picChg chg="mod">
          <ac:chgData name="Shreya Pasnoor" userId="569b097c9a920757" providerId="LiveId" clId="{A3211DC5-7BEA-4A8E-92BD-73852127C523}" dt="2024-03-09T10:27:22.014" v="640"/>
          <ac:picMkLst>
            <pc:docMk/>
            <pc:sldMk cId="376771520" sldId="287"/>
            <ac:picMk id="62" creationId="{49BA82AC-4F4F-31D0-F991-3FBD373A5EA1}"/>
          </ac:picMkLst>
        </pc:picChg>
        <pc:picChg chg="mod">
          <ac:chgData name="Shreya Pasnoor" userId="569b097c9a920757" providerId="LiveId" clId="{A3211DC5-7BEA-4A8E-92BD-73852127C523}" dt="2024-03-09T10:27:40.776" v="644" actId="1076"/>
          <ac:picMkLst>
            <pc:docMk/>
            <pc:sldMk cId="376771520" sldId="287"/>
            <ac:picMk id="1026" creationId="{00000000-0000-0000-0000-000000000000}"/>
          </ac:picMkLst>
        </pc:picChg>
      </pc:sldChg>
      <pc:sldChg chg="addSp delSp modSp new mod ord setBg modClrScheme chgLayout">
        <pc:chgData name="Shreya Pasnoor" userId="569b097c9a920757" providerId="LiveId" clId="{A3211DC5-7BEA-4A8E-92BD-73852127C523}" dt="2024-03-10T10:55:30.171" v="1759" actId="1076"/>
        <pc:sldMkLst>
          <pc:docMk/>
          <pc:sldMk cId="102132579" sldId="288"/>
        </pc:sldMkLst>
        <pc:spChg chg="add mod">
          <ac:chgData name="Shreya Pasnoor" userId="569b097c9a920757" providerId="LiveId" clId="{A3211DC5-7BEA-4A8E-92BD-73852127C523}" dt="2024-03-10T10:55:30.171" v="1759" actId="1076"/>
          <ac:spMkLst>
            <pc:docMk/>
            <pc:sldMk cId="102132579" sldId="288"/>
            <ac:spMk id="2" creationId="{1BBF4F1C-97AE-1251-CE53-9A9A79C237A9}"/>
          </ac:spMkLst>
        </pc:spChg>
        <pc:spChg chg="del">
          <ac:chgData name="Shreya Pasnoor" userId="569b097c9a920757" providerId="LiveId" clId="{A3211DC5-7BEA-4A8E-92BD-73852127C523}" dt="2024-03-09T10:37:03.022" v="646" actId="700"/>
          <ac:spMkLst>
            <pc:docMk/>
            <pc:sldMk cId="102132579" sldId="288"/>
            <ac:spMk id="2" creationId="{B5E040B9-B4F3-3481-2721-963C53F303D3}"/>
          </ac:spMkLst>
        </pc:spChg>
        <pc:spChg chg="del">
          <ac:chgData name="Shreya Pasnoor" userId="569b097c9a920757" providerId="LiveId" clId="{A3211DC5-7BEA-4A8E-92BD-73852127C523}" dt="2024-03-09T10:37:03.022" v="646" actId="700"/>
          <ac:spMkLst>
            <pc:docMk/>
            <pc:sldMk cId="102132579" sldId="288"/>
            <ac:spMk id="3" creationId="{08C165DB-4F78-9867-8170-537F3C08F563}"/>
          </ac:spMkLst>
        </pc:spChg>
        <pc:spChg chg="del">
          <ac:chgData name="Shreya Pasnoor" userId="569b097c9a920757" providerId="LiveId" clId="{A3211DC5-7BEA-4A8E-92BD-73852127C523}" dt="2024-03-09T10:37:03.022" v="646" actId="700"/>
          <ac:spMkLst>
            <pc:docMk/>
            <pc:sldMk cId="102132579" sldId="288"/>
            <ac:spMk id="4" creationId="{6D323D5A-0493-8731-C1AE-42AA65DBA5FB}"/>
          </ac:spMkLst>
        </pc:spChg>
        <pc:spChg chg="add mod">
          <ac:chgData name="Shreya Pasnoor" userId="569b097c9a920757" providerId="LiveId" clId="{A3211DC5-7BEA-4A8E-92BD-73852127C523}" dt="2024-03-10T10:55:05.535" v="1754"/>
          <ac:spMkLst>
            <pc:docMk/>
            <pc:sldMk cId="102132579" sldId="288"/>
            <ac:spMk id="4" creationId="{CDFD4F78-3723-B886-96EE-80387A3E875B}"/>
          </ac:spMkLst>
        </pc:spChg>
        <pc:spChg chg="del">
          <ac:chgData name="Shreya Pasnoor" userId="569b097c9a920757" providerId="LiveId" clId="{A3211DC5-7BEA-4A8E-92BD-73852127C523}" dt="2024-03-09T10:37:03.022" v="646" actId="700"/>
          <ac:spMkLst>
            <pc:docMk/>
            <pc:sldMk cId="102132579" sldId="288"/>
            <ac:spMk id="5" creationId="{2DFADA34-F682-6709-5192-1955727ECAE5}"/>
          </ac:spMkLst>
        </pc:spChg>
        <pc:spChg chg="del">
          <ac:chgData name="Shreya Pasnoor" userId="569b097c9a920757" providerId="LiveId" clId="{A3211DC5-7BEA-4A8E-92BD-73852127C523}" dt="2024-03-09T10:37:03.022" v="646" actId="700"/>
          <ac:spMkLst>
            <pc:docMk/>
            <pc:sldMk cId="102132579" sldId="288"/>
            <ac:spMk id="6" creationId="{A20A8283-14E6-45D4-BAA0-5696A515E7E0}"/>
          </ac:spMkLst>
        </pc:spChg>
        <pc:spChg chg="add del mod">
          <ac:chgData name="Shreya Pasnoor" userId="569b097c9a920757" providerId="LiveId" clId="{A3211DC5-7BEA-4A8E-92BD-73852127C523}" dt="2024-03-09T10:37:09.819" v="649" actId="478"/>
          <ac:spMkLst>
            <pc:docMk/>
            <pc:sldMk cId="102132579" sldId="288"/>
            <ac:spMk id="7" creationId="{E0A6171C-5C41-B1E3-D61F-28D81713690A}"/>
          </ac:spMkLst>
        </pc:spChg>
        <pc:spChg chg="add del">
          <ac:chgData name="Shreya Pasnoor" userId="569b097c9a920757" providerId="LiveId" clId="{A3211DC5-7BEA-4A8E-92BD-73852127C523}" dt="2024-03-09T10:37:37.719" v="659" actId="478"/>
          <ac:spMkLst>
            <pc:docMk/>
            <pc:sldMk cId="102132579" sldId="288"/>
            <ac:spMk id="8" creationId="{A9B34D22-E952-3D76-A01F-44D483DDF347}"/>
          </ac:spMkLst>
        </pc:spChg>
        <pc:spChg chg="add del mod">
          <ac:chgData name="Shreya Pasnoor" userId="569b097c9a920757" providerId="LiveId" clId="{A3211DC5-7BEA-4A8E-92BD-73852127C523}" dt="2024-03-09T10:38:20.917" v="668" actId="478"/>
          <ac:spMkLst>
            <pc:docMk/>
            <pc:sldMk cId="102132579" sldId="288"/>
            <ac:spMk id="9" creationId="{EADFABED-F5EB-46B7-5916-67E30C47B88F}"/>
          </ac:spMkLst>
        </pc:spChg>
        <pc:spChg chg="add del mod">
          <ac:chgData name="Shreya Pasnoor" userId="569b097c9a920757" providerId="LiveId" clId="{A3211DC5-7BEA-4A8E-92BD-73852127C523}" dt="2024-03-10T10:54:52.235" v="1751" actId="478"/>
          <ac:spMkLst>
            <pc:docMk/>
            <pc:sldMk cId="102132579" sldId="288"/>
            <ac:spMk id="11" creationId="{2D9C53A3-2E2E-795B-B68D-6DD4E70BADAA}"/>
          </ac:spMkLst>
        </pc:spChg>
        <pc:picChg chg="add mod ord">
          <ac:chgData name="Shreya Pasnoor" userId="569b097c9a920757" providerId="LiveId" clId="{A3211DC5-7BEA-4A8E-92BD-73852127C523}" dt="2024-03-10T10:55:01.112" v="1753" actId="1076"/>
          <ac:picMkLst>
            <pc:docMk/>
            <pc:sldMk cId="102132579" sldId="288"/>
            <ac:picMk id="3" creationId="{E51DAEED-B6B3-A417-281D-A8E506700E8D}"/>
          </ac:picMkLst>
        </pc:picChg>
        <pc:picChg chg="add del mod">
          <ac:chgData name="Shreya Pasnoor" userId="569b097c9a920757" providerId="LiveId" clId="{A3211DC5-7BEA-4A8E-92BD-73852127C523}" dt="2024-03-10T10:37:37.341" v="1690" actId="478"/>
          <ac:picMkLst>
            <pc:docMk/>
            <pc:sldMk cId="102132579" sldId="288"/>
            <ac:picMk id="10" creationId="{106BF5CC-561A-BF9A-C53E-5A6B25005388}"/>
          </ac:picMkLst>
        </pc:picChg>
        <pc:picChg chg="add del mod">
          <ac:chgData name="Shreya Pasnoor" userId="569b097c9a920757" providerId="LiveId" clId="{A3211DC5-7BEA-4A8E-92BD-73852127C523}" dt="2024-03-10T10:37:04.702" v="1689" actId="478"/>
          <ac:picMkLst>
            <pc:docMk/>
            <pc:sldMk cId="102132579" sldId="288"/>
            <ac:picMk id="4098" creationId="{B925D00F-C735-E176-E3A4-438711518FEC}"/>
          </ac:picMkLst>
        </pc:picChg>
        <pc:picChg chg="add del mod">
          <ac:chgData name="Shreya Pasnoor" userId="569b097c9a920757" providerId="LiveId" clId="{A3211DC5-7BEA-4A8E-92BD-73852127C523}" dt="2024-03-10T10:54:31.769" v="1747" actId="478"/>
          <ac:picMkLst>
            <pc:docMk/>
            <pc:sldMk cId="102132579" sldId="288"/>
            <ac:picMk id="4100" creationId="{711E565D-D2D4-FF33-6B12-771A60DA90DE}"/>
          </ac:picMkLst>
        </pc:picChg>
      </pc:sldChg>
      <pc:sldChg chg="addSp delSp modSp add del mod ord modTransition modClrScheme chgLayout">
        <pc:chgData name="Shreya Pasnoor" userId="569b097c9a920757" providerId="LiveId" clId="{A3211DC5-7BEA-4A8E-92BD-73852127C523}" dt="2024-03-09T11:10:52.619" v="936" actId="2696"/>
        <pc:sldMkLst>
          <pc:docMk/>
          <pc:sldMk cId="1285181542" sldId="289"/>
        </pc:sldMkLst>
        <pc:spChg chg="mod">
          <ac:chgData name="Shreya Pasnoor" userId="569b097c9a920757" providerId="LiveId" clId="{A3211DC5-7BEA-4A8E-92BD-73852127C523}" dt="2024-03-09T11:01:44.094" v="834" actId="1076"/>
          <ac:spMkLst>
            <pc:docMk/>
            <pc:sldMk cId="1285181542" sldId="289"/>
            <ac:spMk id="4" creationId="{00000000-0000-0000-0000-000000000000}"/>
          </ac:spMkLst>
        </pc:spChg>
        <pc:spChg chg="add del mod ord">
          <ac:chgData name="Shreya Pasnoor" userId="569b097c9a920757" providerId="LiveId" clId="{A3211DC5-7BEA-4A8E-92BD-73852127C523}" dt="2024-03-09T10:51:14.878" v="749" actId="700"/>
          <ac:spMkLst>
            <pc:docMk/>
            <pc:sldMk cId="1285181542" sldId="289"/>
            <ac:spMk id="5" creationId="{5A9E0A85-06E4-FF23-EAF6-3F8BF303A0DC}"/>
          </ac:spMkLst>
        </pc:spChg>
        <pc:spChg chg="add del mod ord">
          <ac:chgData name="Shreya Pasnoor" userId="569b097c9a920757" providerId="LiveId" clId="{A3211DC5-7BEA-4A8E-92BD-73852127C523}" dt="2024-03-09T10:51:14.878" v="749" actId="700"/>
          <ac:spMkLst>
            <pc:docMk/>
            <pc:sldMk cId="1285181542" sldId="289"/>
            <ac:spMk id="6" creationId="{C6DCC9F6-1270-270F-AF7B-CA07E8F075FA}"/>
          </ac:spMkLst>
        </pc:spChg>
        <pc:spChg chg="add del mod ord">
          <ac:chgData name="Shreya Pasnoor" userId="569b097c9a920757" providerId="LiveId" clId="{A3211DC5-7BEA-4A8E-92BD-73852127C523}" dt="2024-03-09T10:51:14.878" v="749" actId="700"/>
          <ac:spMkLst>
            <pc:docMk/>
            <pc:sldMk cId="1285181542" sldId="289"/>
            <ac:spMk id="7" creationId="{C4F80612-556D-6480-219F-E2AEF7EA22E1}"/>
          </ac:spMkLst>
        </pc:spChg>
        <pc:spChg chg="mod">
          <ac:chgData name="Shreya Pasnoor" userId="569b097c9a920757" providerId="LiveId" clId="{A3211DC5-7BEA-4A8E-92BD-73852127C523}" dt="2024-03-09T10:45:14.308" v="718" actId="1076"/>
          <ac:spMkLst>
            <pc:docMk/>
            <pc:sldMk cId="1285181542" sldId="289"/>
            <ac:spMk id="8" creationId="{00000000-0000-0000-0000-000000000000}"/>
          </ac:spMkLst>
        </pc:spChg>
        <pc:spChg chg="del mod">
          <ac:chgData name="Shreya Pasnoor" userId="569b097c9a920757" providerId="LiveId" clId="{A3211DC5-7BEA-4A8E-92BD-73852127C523}" dt="2024-03-09T10:44:00.127" v="700" actId="478"/>
          <ac:spMkLst>
            <pc:docMk/>
            <pc:sldMk cId="1285181542" sldId="289"/>
            <ac:spMk id="10" creationId="{00000000-0000-0000-0000-000000000000}"/>
          </ac:spMkLst>
        </pc:spChg>
        <pc:spChg chg="add del mod ord">
          <ac:chgData name="Shreya Pasnoor" userId="569b097c9a920757" providerId="LiveId" clId="{A3211DC5-7BEA-4A8E-92BD-73852127C523}" dt="2024-03-09T10:51:42.968" v="753" actId="478"/>
          <ac:spMkLst>
            <pc:docMk/>
            <pc:sldMk cId="1285181542" sldId="289"/>
            <ac:spMk id="11" creationId="{3CB59B31-5603-57A6-46FB-395CE3B52EEF}"/>
          </ac:spMkLst>
        </pc:spChg>
        <pc:spChg chg="del mod">
          <ac:chgData name="Shreya Pasnoor" userId="569b097c9a920757" providerId="LiveId" clId="{A3211DC5-7BEA-4A8E-92BD-73852127C523}" dt="2024-03-09T10:44:13.317" v="705" actId="478"/>
          <ac:spMkLst>
            <pc:docMk/>
            <pc:sldMk cId="1285181542" sldId="289"/>
            <ac:spMk id="12" creationId="{00000000-0000-0000-0000-000000000000}"/>
          </ac:spMkLst>
        </pc:spChg>
        <pc:spChg chg="del mod">
          <ac:chgData name="Shreya Pasnoor" userId="569b097c9a920757" providerId="LiveId" clId="{A3211DC5-7BEA-4A8E-92BD-73852127C523}" dt="2024-03-09T10:44:43.567" v="712" actId="478"/>
          <ac:spMkLst>
            <pc:docMk/>
            <pc:sldMk cId="1285181542" sldId="289"/>
            <ac:spMk id="13" creationId="{00000000-0000-0000-0000-000000000000}"/>
          </ac:spMkLst>
        </pc:spChg>
        <pc:spChg chg="add del mod ord">
          <ac:chgData name="Shreya Pasnoor" userId="569b097c9a920757" providerId="LiveId" clId="{A3211DC5-7BEA-4A8E-92BD-73852127C523}" dt="2024-03-09T10:54:09.993" v="801" actId="700"/>
          <ac:spMkLst>
            <pc:docMk/>
            <pc:sldMk cId="1285181542" sldId="289"/>
            <ac:spMk id="14" creationId="{E8082BB7-9DA6-97E6-B21F-D39A6EB13ED5}"/>
          </ac:spMkLst>
        </pc:spChg>
        <pc:spChg chg="add del mod ord">
          <ac:chgData name="Shreya Pasnoor" userId="569b097c9a920757" providerId="LiveId" clId="{A3211DC5-7BEA-4A8E-92BD-73852127C523}" dt="2024-03-09T10:51:50.620" v="755"/>
          <ac:spMkLst>
            <pc:docMk/>
            <pc:sldMk cId="1285181542" sldId="289"/>
            <ac:spMk id="15" creationId="{519F9F3B-39C7-8B5D-1BB9-C0BC077A5F22}"/>
          </ac:spMkLst>
        </pc:spChg>
        <pc:spChg chg="add del mod">
          <ac:chgData name="Shreya Pasnoor" userId="569b097c9a920757" providerId="LiveId" clId="{A3211DC5-7BEA-4A8E-92BD-73852127C523}" dt="2024-03-09T10:54:09.993" v="801" actId="700"/>
          <ac:spMkLst>
            <pc:docMk/>
            <pc:sldMk cId="1285181542" sldId="289"/>
            <ac:spMk id="16" creationId="{ACFDB319-CC77-8FCD-5453-BE0BF055520B}"/>
          </ac:spMkLst>
        </pc:spChg>
        <pc:spChg chg="mod">
          <ac:chgData name="Shreya Pasnoor" userId="569b097c9a920757" providerId="LiveId" clId="{A3211DC5-7BEA-4A8E-92BD-73852127C523}" dt="2024-03-09T10:45:02.935" v="715" actId="1076"/>
          <ac:spMkLst>
            <pc:docMk/>
            <pc:sldMk cId="1285181542" sldId="289"/>
            <ac:spMk id="27" creationId="{00000000-0000-0000-0000-000000000000}"/>
          </ac:spMkLst>
        </pc:spChg>
        <pc:spChg chg="mod">
          <ac:chgData name="Shreya Pasnoor" userId="569b097c9a920757" providerId="LiveId" clId="{A3211DC5-7BEA-4A8E-92BD-73852127C523}" dt="2024-03-09T10:45:02.935" v="715" actId="1076"/>
          <ac:spMkLst>
            <pc:docMk/>
            <pc:sldMk cId="1285181542" sldId="289"/>
            <ac:spMk id="28" creationId="{00000000-0000-0000-0000-000000000000}"/>
          </ac:spMkLst>
        </pc:spChg>
        <pc:spChg chg="del mod">
          <ac:chgData name="Shreya Pasnoor" userId="569b097c9a920757" providerId="LiveId" clId="{A3211DC5-7BEA-4A8E-92BD-73852127C523}" dt="2024-03-09T10:44:09.020" v="704" actId="478"/>
          <ac:spMkLst>
            <pc:docMk/>
            <pc:sldMk cId="1285181542" sldId="289"/>
            <ac:spMk id="33" creationId="{00000000-0000-0000-0000-000000000000}"/>
          </ac:spMkLst>
        </pc:spChg>
        <pc:spChg chg="mod">
          <ac:chgData name="Shreya Pasnoor" userId="569b097c9a920757" providerId="LiveId" clId="{A3211DC5-7BEA-4A8E-92BD-73852127C523}" dt="2024-03-09T10:45:02.935" v="715" actId="1076"/>
          <ac:spMkLst>
            <pc:docMk/>
            <pc:sldMk cId="1285181542" sldId="289"/>
            <ac:spMk id="34" creationId="{00000000-0000-0000-0000-000000000000}"/>
          </ac:spMkLst>
        </pc:spChg>
        <pc:spChg chg="del mod">
          <ac:chgData name="Shreya Pasnoor" userId="569b097c9a920757" providerId="LiveId" clId="{A3211DC5-7BEA-4A8E-92BD-73852127C523}" dt="2024-03-09T10:44:23.125" v="708" actId="478"/>
          <ac:spMkLst>
            <pc:docMk/>
            <pc:sldMk cId="1285181542" sldId="289"/>
            <ac:spMk id="38" creationId="{00000000-0000-0000-0000-000000000000}"/>
          </ac:spMkLst>
        </pc:spChg>
        <pc:spChg chg="del mod">
          <ac:chgData name="Shreya Pasnoor" userId="569b097c9a920757" providerId="LiveId" clId="{A3211DC5-7BEA-4A8E-92BD-73852127C523}" dt="2024-03-09T10:44:19.525" v="707" actId="478"/>
          <ac:spMkLst>
            <pc:docMk/>
            <pc:sldMk cId="1285181542" sldId="289"/>
            <ac:spMk id="39" creationId="{00000000-0000-0000-0000-000000000000}"/>
          </ac:spMkLst>
        </pc:spChg>
        <pc:spChg chg="del mod">
          <ac:chgData name="Shreya Pasnoor" userId="569b097c9a920757" providerId="LiveId" clId="{A3211DC5-7BEA-4A8E-92BD-73852127C523}" dt="2024-03-09T10:44:37.840" v="711" actId="478"/>
          <ac:spMkLst>
            <pc:docMk/>
            <pc:sldMk cId="1285181542" sldId="289"/>
            <ac:spMk id="43" creationId="{00000000-0000-0000-0000-000000000000}"/>
          </ac:spMkLst>
        </pc:spChg>
        <pc:spChg chg="del mod">
          <ac:chgData name="Shreya Pasnoor" userId="569b097c9a920757" providerId="LiveId" clId="{A3211DC5-7BEA-4A8E-92BD-73852127C523}" dt="2024-03-09T10:44:32.188" v="710" actId="478"/>
          <ac:spMkLst>
            <pc:docMk/>
            <pc:sldMk cId="1285181542" sldId="289"/>
            <ac:spMk id="44" creationId="{00000000-0000-0000-0000-000000000000}"/>
          </ac:spMkLst>
        </pc:spChg>
        <pc:grpChg chg="mod">
          <ac:chgData name="Shreya Pasnoor" userId="569b097c9a920757" providerId="LiveId" clId="{A3211DC5-7BEA-4A8E-92BD-73852127C523}" dt="2024-03-09T10:45:02.935" v="715" actId="1076"/>
          <ac:grpSpMkLst>
            <pc:docMk/>
            <pc:sldMk cId="1285181542" sldId="289"/>
            <ac:grpSpMk id="22" creationId="{00000000-0000-0000-0000-000000000000}"/>
          </ac:grpSpMkLst>
        </pc:grpChg>
        <pc:grpChg chg="mod">
          <ac:chgData name="Shreya Pasnoor" userId="569b097c9a920757" providerId="LiveId" clId="{A3211DC5-7BEA-4A8E-92BD-73852127C523}" dt="2024-03-09T10:45:02.935" v="715" actId="1076"/>
          <ac:grpSpMkLst>
            <pc:docMk/>
            <pc:sldMk cId="1285181542" sldId="289"/>
            <ac:grpSpMk id="26" creationId="{00000000-0000-0000-0000-000000000000}"/>
          </ac:grpSpMkLst>
        </pc:grpChg>
        <pc:grpChg chg="mod">
          <ac:chgData name="Shreya Pasnoor" userId="569b097c9a920757" providerId="LiveId" clId="{A3211DC5-7BEA-4A8E-92BD-73852127C523}" dt="2024-03-09T10:45:02.935" v="715" actId="1076"/>
          <ac:grpSpMkLst>
            <pc:docMk/>
            <pc:sldMk cId="1285181542" sldId="289"/>
            <ac:grpSpMk id="29" creationId="{00000000-0000-0000-0000-000000000000}"/>
          </ac:grpSpMkLst>
        </pc:grpChg>
        <pc:grpChg chg="del mod">
          <ac:chgData name="Shreya Pasnoor" userId="569b097c9a920757" providerId="LiveId" clId="{A3211DC5-7BEA-4A8E-92BD-73852127C523}" dt="2024-03-09T10:44:06.229" v="703" actId="478"/>
          <ac:grpSpMkLst>
            <pc:docMk/>
            <pc:sldMk cId="1285181542" sldId="289"/>
            <ac:grpSpMk id="30" creationId="{00000000-0000-0000-0000-000000000000}"/>
          </ac:grpSpMkLst>
        </pc:grpChg>
        <pc:grpChg chg="del mod">
          <ac:chgData name="Shreya Pasnoor" userId="569b097c9a920757" providerId="LiveId" clId="{A3211DC5-7BEA-4A8E-92BD-73852127C523}" dt="2024-03-09T10:44:09.020" v="704" actId="478"/>
          <ac:grpSpMkLst>
            <pc:docMk/>
            <pc:sldMk cId="1285181542" sldId="289"/>
            <ac:grpSpMk id="31" creationId="{00000000-0000-0000-0000-000000000000}"/>
          </ac:grpSpMkLst>
        </pc:grpChg>
        <pc:grpChg chg="del mod">
          <ac:chgData name="Shreya Pasnoor" userId="569b097c9a920757" providerId="LiveId" clId="{A3211DC5-7BEA-4A8E-92BD-73852127C523}" dt="2024-03-09T10:44:16.633" v="706" actId="478"/>
          <ac:grpSpMkLst>
            <pc:docMk/>
            <pc:sldMk cId="1285181542" sldId="289"/>
            <ac:grpSpMk id="35" creationId="{00000000-0000-0000-0000-000000000000}"/>
          </ac:grpSpMkLst>
        </pc:grpChg>
        <pc:grpChg chg="del mod">
          <ac:chgData name="Shreya Pasnoor" userId="569b097c9a920757" providerId="LiveId" clId="{A3211DC5-7BEA-4A8E-92BD-73852127C523}" dt="2024-03-09T10:44:19.525" v="707" actId="478"/>
          <ac:grpSpMkLst>
            <pc:docMk/>
            <pc:sldMk cId="1285181542" sldId="289"/>
            <ac:grpSpMk id="36" creationId="{00000000-0000-0000-0000-000000000000}"/>
          </ac:grpSpMkLst>
        </pc:grpChg>
        <pc:grpChg chg="del mod">
          <ac:chgData name="Shreya Pasnoor" userId="569b097c9a920757" providerId="LiveId" clId="{A3211DC5-7BEA-4A8E-92BD-73852127C523}" dt="2024-03-09T10:44:26.386" v="709" actId="478"/>
          <ac:grpSpMkLst>
            <pc:docMk/>
            <pc:sldMk cId="1285181542" sldId="289"/>
            <ac:grpSpMk id="40" creationId="{00000000-0000-0000-0000-000000000000}"/>
          </ac:grpSpMkLst>
        </pc:grpChg>
        <pc:grpChg chg="del mod">
          <ac:chgData name="Shreya Pasnoor" userId="569b097c9a920757" providerId="LiveId" clId="{A3211DC5-7BEA-4A8E-92BD-73852127C523}" dt="2024-03-09T10:44:32.188" v="710" actId="478"/>
          <ac:grpSpMkLst>
            <pc:docMk/>
            <pc:sldMk cId="1285181542" sldId="289"/>
            <ac:grpSpMk id="41" creationId="{00000000-0000-0000-0000-000000000000}"/>
          </ac:grpSpMkLst>
        </pc:grpChg>
        <pc:grpChg chg="del">
          <ac:chgData name="Shreya Pasnoor" userId="569b097c9a920757" providerId="LiveId" clId="{A3211DC5-7BEA-4A8E-92BD-73852127C523}" dt="2024-03-09T10:44:00.127" v="700" actId="478"/>
          <ac:grpSpMkLst>
            <pc:docMk/>
            <pc:sldMk cId="1285181542" sldId="289"/>
            <ac:grpSpMk id="45" creationId="{00000000-0000-0000-0000-000000000000}"/>
          </ac:grpSpMkLst>
        </pc:grpChg>
        <pc:grpChg chg="del mod">
          <ac:chgData name="Shreya Pasnoor" userId="569b097c9a920757" providerId="LiveId" clId="{A3211DC5-7BEA-4A8E-92BD-73852127C523}" dt="2024-03-09T10:44:13.317" v="705" actId="478"/>
          <ac:grpSpMkLst>
            <pc:docMk/>
            <pc:sldMk cId="1285181542" sldId="289"/>
            <ac:grpSpMk id="46" creationId="{00000000-0000-0000-0000-000000000000}"/>
          </ac:grpSpMkLst>
        </pc:grpChg>
        <pc:grpChg chg="del mod">
          <ac:chgData name="Shreya Pasnoor" userId="569b097c9a920757" providerId="LiveId" clId="{A3211DC5-7BEA-4A8E-92BD-73852127C523}" dt="2024-03-09T10:44:37.840" v="711" actId="478"/>
          <ac:grpSpMkLst>
            <pc:docMk/>
            <pc:sldMk cId="1285181542" sldId="289"/>
            <ac:grpSpMk id="47" creationId="{00000000-0000-0000-0000-000000000000}"/>
          </ac:grpSpMkLst>
        </pc:grpChg>
        <pc:grpChg chg="add del mod">
          <ac:chgData name="Shreya Pasnoor" userId="569b097c9a920757" providerId="LiveId" clId="{A3211DC5-7BEA-4A8E-92BD-73852127C523}" dt="2024-03-09T10:49:34.672" v="727" actId="478"/>
          <ac:grpSpMkLst>
            <pc:docMk/>
            <pc:sldMk cId="1285181542" sldId="289"/>
            <ac:grpSpMk id="48" creationId="{00000000-0000-0000-0000-000000000000}"/>
          </ac:grpSpMkLst>
        </pc:grpChg>
        <pc:picChg chg="add del mod">
          <ac:chgData name="Shreya Pasnoor" userId="569b097c9a920757" providerId="LiveId" clId="{A3211DC5-7BEA-4A8E-92BD-73852127C523}" dt="2024-03-09T10:47:49.117" v="726" actId="478"/>
          <ac:picMkLst>
            <pc:docMk/>
            <pc:sldMk cId="1285181542" sldId="289"/>
            <ac:picMk id="3" creationId="{3A72EDE7-FB91-A4D3-6E17-7C67E7FD5DAD}"/>
          </ac:picMkLst>
        </pc:picChg>
        <pc:picChg chg="add mod">
          <ac:chgData name="Shreya Pasnoor" userId="569b097c9a920757" providerId="LiveId" clId="{A3211DC5-7BEA-4A8E-92BD-73852127C523}" dt="2024-03-09T10:50:46.795" v="741"/>
          <ac:picMkLst>
            <pc:docMk/>
            <pc:sldMk cId="1285181542" sldId="289"/>
            <ac:picMk id="9" creationId="{66AC6CC3-1EE3-6F58-C92C-FFB83C8F94BE}"/>
          </ac:picMkLst>
        </pc:picChg>
        <pc:picChg chg="add del mod ord">
          <ac:chgData name="Shreya Pasnoor" userId="569b097c9a920757" providerId="LiveId" clId="{A3211DC5-7BEA-4A8E-92BD-73852127C523}" dt="2024-03-09T10:58:16.320" v="809" actId="478"/>
          <ac:picMkLst>
            <pc:docMk/>
            <pc:sldMk cId="1285181542" sldId="289"/>
            <ac:picMk id="18" creationId="{BB36B504-7BA8-D46D-EB56-A0E1658A99A3}"/>
          </ac:picMkLst>
        </pc:picChg>
        <pc:picChg chg="add del mod ord">
          <ac:chgData name="Shreya Pasnoor" userId="569b097c9a920757" providerId="LiveId" clId="{A3211DC5-7BEA-4A8E-92BD-73852127C523}" dt="2024-03-09T11:00:46.882" v="826" actId="478"/>
          <ac:picMkLst>
            <pc:docMk/>
            <pc:sldMk cId="1285181542" sldId="289"/>
            <ac:picMk id="20" creationId="{0D0CB238-0D86-246E-A925-F24DEAF8D2A8}"/>
          </ac:picMkLst>
        </pc:picChg>
        <pc:picChg chg="add del mod ord">
          <ac:chgData name="Shreya Pasnoor" userId="569b097c9a920757" providerId="LiveId" clId="{A3211DC5-7BEA-4A8E-92BD-73852127C523}" dt="2024-03-09T11:01:30.296" v="830" actId="478"/>
          <ac:picMkLst>
            <pc:docMk/>
            <pc:sldMk cId="1285181542" sldId="289"/>
            <ac:picMk id="23" creationId="{F08D9F2D-0EE7-22AB-C9D3-AA96421CA6FD}"/>
          </ac:picMkLst>
        </pc:picChg>
        <pc:picChg chg="add mod ord">
          <ac:chgData name="Shreya Pasnoor" userId="569b097c9a920757" providerId="LiveId" clId="{A3211DC5-7BEA-4A8E-92BD-73852127C523}" dt="2024-03-09T11:01:33.250" v="832" actId="171"/>
          <ac:picMkLst>
            <pc:docMk/>
            <pc:sldMk cId="1285181542" sldId="289"/>
            <ac:picMk id="25" creationId="{B1497DDF-B5E4-1D39-5962-6E9F23D54929}"/>
          </ac:picMkLst>
        </pc:picChg>
        <pc:picChg chg="del">
          <ac:chgData name="Shreya Pasnoor" userId="569b097c9a920757" providerId="LiveId" clId="{A3211DC5-7BEA-4A8E-92BD-73852127C523}" dt="2024-03-09T10:44:06.229" v="703" actId="478"/>
          <ac:picMkLst>
            <pc:docMk/>
            <pc:sldMk cId="1285181542" sldId="289"/>
            <ac:picMk id="32" creationId="{00000000-0000-0000-0000-000000000000}"/>
          </ac:picMkLst>
        </pc:picChg>
        <pc:picChg chg="del mod">
          <ac:chgData name="Shreya Pasnoor" userId="569b097c9a920757" providerId="LiveId" clId="{A3211DC5-7BEA-4A8E-92BD-73852127C523}" dt="2024-03-09T10:44:16.633" v="706" actId="478"/>
          <ac:picMkLst>
            <pc:docMk/>
            <pc:sldMk cId="1285181542" sldId="289"/>
            <ac:picMk id="37" creationId="{00000000-0000-0000-0000-000000000000}"/>
          </ac:picMkLst>
        </pc:picChg>
        <pc:picChg chg="del mod">
          <ac:chgData name="Shreya Pasnoor" userId="569b097c9a920757" providerId="LiveId" clId="{A3211DC5-7BEA-4A8E-92BD-73852127C523}" dt="2024-03-09T10:44:26.386" v="709" actId="478"/>
          <ac:picMkLst>
            <pc:docMk/>
            <pc:sldMk cId="1285181542" sldId="289"/>
            <ac:picMk id="42" creationId="{00000000-0000-0000-0000-000000000000}"/>
          </ac:picMkLst>
        </pc:picChg>
        <pc:picChg chg="mod">
          <ac:chgData name="Shreya Pasnoor" userId="569b097c9a920757" providerId="LiveId" clId="{A3211DC5-7BEA-4A8E-92BD-73852127C523}" dt="2024-03-09T10:45:02.935" v="715" actId="1076"/>
          <ac:picMkLst>
            <pc:docMk/>
            <pc:sldMk cId="1285181542" sldId="289"/>
            <ac:picMk id="1026" creationId="{00000000-0000-0000-0000-000000000000}"/>
          </ac:picMkLst>
        </pc:picChg>
        <pc:picChg chg="add del mod">
          <ac:chgData name="Shreya Pasnoor" userId="569b097c9a920757" providerId="LiveId" clId="{A3211DC5-7BEA-4A8E-92BD-73852127C523}" dt="2024-03-09T10:51:15.083" v="750" actId="14100"/>
          <ac:picMkLst>
            <pc:docMk/>
            <pc:sldMk cId="1285181542" sldId="289"/>
            <ac:picMk id="2050" creationId="{6DBD9B7A-B757-2A86-63A9-7A8EDAB2D3F9}"/>
          </ac:picMkLst>
        </pc:picChg>
        <pc:picChg chg="add del mod">
          <ac:chgData name="Shreya Pasnoor" userId="569b097c9a920757" providerId="LiveId" clId="{A3211DC5-7BEA-4A8E-92BD-73852127C523}" dt="2024-03-09T10:54:03.017" v="800" actId="478"/>
          <ac:picMkLst>
            <pc:docMk/>
            <pc:sldMk cId="1285181542" sldId="289"/>
            <ac:picMk id="2052" creationId="{DB1F4658-42FF-609F-AD14-8FC8C812A315}"/>
          </ac:picMkLst>
        </pc:picChg>
        <pc:picChg chg="add del">
          <ac:chgData name="Shreya Pasnoor" userId="569b097c9a920757" providerId="LiveId" clId="{A3211DC5-7BEA-4A8E-92BD-73852127C523}" dt="2024-03-09T10:57:04.582" v="804" actId="478"/>
          <ac:picMkLst>
            <pc:docMk/>
            <pc:sldMk cId="1285181542" sldId="289"/>
            <ac:picMk id="2054" creationId="{99A8C70C-DD32-98AA-F5A4-748987B350F3}"/>
          </ac:picMkLst>
        </pc:picChg>
      </pc:sldChg>
      <pc:sldChg chg="addSp delSp modSp add mod">
        <pc:chgData name="Shreya Pasnoor" userId="569b097c9a920757" providerId="LiveId" clId="{A3211DC5-7BEA-4A8E-92BD-73852127C523}" dt="2024-03-10T10:23:47.924" v="1628" actId="478"/>
        <pc:sldMkLst>
          <pc:docMk/>
          <pc:sldMk cId="1156356241" sldId="290"/>
        </pc:sldMkLst>
        <pc:spChg chg="add del mod">
          <ac:chgData name="Shreya Pasnoor" userId="569b097c9a920757" providerId="LiveId" clId="{A3211DC5-7BEA-4A8E-92BD-73852127C523}" dt="2024-03-10T10:21:01.268" v="1619" actId="1076"/>
          <ac:spMkLst>
            <pc:docMk/>
            <pc:sldMk cId="1156356241" sldId="290"/>
            <ac:spMk id="4" creationId="{00000000-0000-0000-0000-000000000000}"/>
          </ac:spMkLst>
        </pc:spChg>
        <pc:spChg chg="add mod">
          <ac:chgData name="Shreya Pasnoor" userId="569b097c9a920757" providerId="LiveId" clId="{A3211DC5-7BEA-4A8E-92BD-73852127C523}" dt="2024-03-10T10:20:43.460" v="1616"/>
          <ac:spMkLst>
            <pc:docMk/>
            <pc:sldMk cId="1156356241" sldId="290"/>
            <ac:spMk id="5" creationId="{95A8A6C8-FEF4-71B3-D189-3009A7722AAB}"/>
          </ac:spMkLst>
        </pc:spChg>
        <pc:spChg chg="mod">
          <ac:chgData name="Shreya Pasnoor" userId="569b097c9a920757" providerId="LiveId" clId="{A3211DC5-7BEA-4A8E-92BD-73852127C523}" dt="2024-03-10T10:11:47.040" v="1608" actId="20577"/>
          <ac:spMkLst>
            <pc:docMk/>
            <pc:sldMk cId="1156356241" sldId="290"/>
            <ac:spMk id="11" creationId="{9C6636C2-4318-4002-618D-D3AE45F78773}"/>
          </ac:spMkLst>
        </pc:spChg>
        <pc:picChg chg="add mod ord">
          <ac:chgData name="Shreya Pasnoor" userId="569b097c9a920757" providerId="LiveId" clId="{A3211DC5-7BEA-4A8E-92BD-73852127C523}" dt="2024-03-10T10:21:02.434" v="1621" actId="171"/>
          <ac:picMkLst>
            <pc:docMk/>
            <pc:sldMk cId="1156356241" sldId="290"/>
            <ac:picMk id="3" creationId="{09F4E9DF-8A13-CE86-702D-102555DD9EEA}"/>
          </ac:picMkLst>
        </pc:picChg>
        <pc:picChg chg="add del mod">
          <ac:chgData name="Shreya Pasnoor" userId="569b097c9a920757" providerId="LiveId" clId="{A3211DC5-7BEA-4A8E-92BD-73852127C523}" dt="2024-03-10T10:21:08.249" v="1623" actId="1076"/>
          <ac:picMkLst>
            <pc:docMk/>
            <pc:sldMk cId="1156356241" sldId="290"/>
            <ac:picMk id="9" creationId="{8CF32C0D-400F-04B7-1B85-3629E56087DE}"/>
          </ac:picMkLst>
        </pc:picChg>
        <pc:picChg chg="add del mod">
          <ac:chgData name="Shreya Pasnoor" userId="569b097c9a920757" providerId="LiveId" clId="{A3211DC5-7BEA-4A8E-92BD-73852127C523}" dt="2024-03-10T10:23:47.924" v="1628" actId="478"/>
          <ac:picMkLst>
            <pc:docMk/>
            <pc:sldMk cId="1156356241" sldId="290"/>
            <ac:picMk id="1026" creationId="{F0E9F10B-71B5-0140-4006-CB5F38BF1A83}"/>
          </ac:picMkLst>
        </pc:picChg>
      </pc:sldChg>
      <pc:sldChg chg="modSp add mod ord">
        <pc:chgData name="Shreya Pasnoor" userId="569b097c9a920757" providerId="LiveId" clId="{A3211DC5-7BEA-4A8E-92BD-73852127C523}" dt="2024-03-10T14:22:41.707" v="1949" actId="20577"/>
        <pc:sldMkLst>
          <pc:docMk/>
          <pc:sldMk cId="3910542585" sldId="291"/>
        </pc:sldMkLst>
        <pc:spChg chg="mod">
          <ac:chgData name="Shreya Pasnoor" userId="569b097c9a920757" providerId="LiveId" clId="{A3211DC5-7BEA-4A8E-92BD-73852127C523}" dt="2024-03-10T06:00:43.362" v="1504" actId="1076"/>
          <ac:spMkLst>
            <pc:docMk/>
            <pc:sldMk cId="3910542585" sldId="291"/>
            <ac:spMk id="4" creationId="{00000000-0000-0000-0000-000000000000}"/>
          </ac:spMkLst>
        </pc:spChg>
        <pc:spChg chg="mod">
          <ac:chgData name="Shreya Pasnoor" userId="569b097c9a920757" providerId="LiveId" clId="{A3211DC5-7BEA-4A8E-92BD-73852127C523}" dt="2024-03-10T14:22:41.707" v="1949" actId="20577"/>
          <ac:spMkLst>
            <pc:docMk/>
            <pc:sldMk cId="3910542585" sldId="291"/>
            <ac:spMk id="11" creationId="{9C6636C2-4318-4002-618D-D3AE45F78773}"/>
          </ac:spMkLst>
        </pc:spChg>
        <pc:picChg chg="mod">
          <ac:chgData name="Shreya Pasnoor" userId="569b097c9a920757" providerId="LiveId" clId="{A3211DC5-7BEA-4A8E-92BD-73852127C523}" dt="2024-03-10T06:00:45.135" v="1505" actId="1035"/>
          <ac:picMkLst>
            <pc:docMk/>
            <pc:sldMk cId="3910542585" sldId="291"/>
            <ac:picMk id="9" creationId="{8CF32C0D-400F-04B7-1B85-3629E56087DE}"/>
          </ac:picMkLst>
        </pc:picChg>
      </pc:sldChg>
      <pc:sldChg chg="modSp add mod">
        <pc:chgData name="Shreya Pasnoor" userId="569b097c9a920757" providerId="LiveId" clId="{A3211DC5-7BEA-4A8E-92BD-73852127C523}" dt="2024-03-10T06:05:08.116" v="1547" actId="2711"/>
        <pc:sldMkLst>
          <pc:docMk/>
          <pc:sldMk cId="1500067777" sldId="292"/>
        </pc:sldMkLst>
        <pc:spChg chg="mod">
          <ac:chgData name="Shreya Pasnoor" userId="569b097c9a920757" providerId="LiveId" clId="{A3211DC5-7BEA-4A8E-92BD-73852127C523}" dt="2024-03-10T06:01:13.165" v="1512" actId="1076"/>
          <ac:spMkLst>
            <pc:docMk/>
            <pc:sldMk cId="1500067777" sldId="292"/>
            <ac:spMk id="4" creationId="{00000000-0000-0000-0000-000000000000}"/>
          </ac:spMkLst>
        </pc:spChg>
        <pc:spChg chg="mod">
          <ac:chgData name="Shreya Pasnoor" userId="569b097c9a920757" providerId="LiveId" clId="{A3211DC5-7BEA-4A8E-92BD-73852127C523}" dt="2024-03-10T06:05:08.116" v="1547" actId="2711"/>
          <ac:spMkLst>
            <pc:docMk/>
            <pc:sldMk cId="1500067777" sldId="292"/>
            <ac:spMk id="11" creationId="{9C6636C2-4318-4002-618D-D3AE45F78773}"/>
          </ac:spMkLst>
        </pc:spChg>
      </pc:sldChg>
      <pc:sldChg chg="addSp delSp modSp add mod">
        <pc:chgData name="Shreya Pasnoor" userId="569b097c9a920757" providerId="LiveId" clId="{A3211DC5-7BEA-4A8E-92BD-73852127C523}" dt="2024-03-10T11:50:28.036" v="1833" actId="20577"/>
        <pc:sldMkLst>
          <pc:docMk/>
          <pc:sldMk cId="1517740854" sldId="293"/>
        </pc:sldMkLst>
        <pc:spChg chg="add mod">
          <ac:chgData name="Shreya Pasnoor" userId="569b097c9a920757" providerId="LiveId" clId="{A3211DC5-7BEA-4A8E-92BD-73852127C523}" dt="2024-03-09T11:35:09.496" v="973" actId="1076"/>
          <ac:spMkLst>
            <pc:docMk/>
            <pc:sldMk cId="1517740854" sldId="293"/>
            <ac:spMk id="2" creationId="{D004C53F-5E03-3C40-D1A4-E68B545160BC}"/>
          </ac:spMkLst>
        </pc:spChg>
        <pc:spChg chg="del mod">
          <ac:chgData name="Shreya Pasnoor" userId="569b097c9a920757" providerId="LiveId" clId="{A3211DC5-7BEA-4A8E-92BD-73852127C523}" dt="2024-03-10T11:48:29.311" v="1785" actId="478"/>
          <ac:spMkLst>
            <pc:docMk/>
            <pc:sldMk cId="1517740854" sldId="293"/>
            <ac:spMk id="4" creationId="{00000000-0000-0000-0000-000000000000}"/>
          </ac:spMkLst>
        </pc:spChg>
        <pc:spChg chg="add mod">
          <ac:chgData name="Shreya Pasnoor" userId="569b097c9a920757" providerId="LiveId" clId="{A3211DC5-7BEA-4A8E-92BD-73852127C523}" dt="2024-03-10T11:49:15.790" v="1813" actId="1076"/>
          <ac:spMkLst>
            <pc:docMk/>
            <pc:sldMk cId="1517740854" sldId="293"/>
            <ac:spMk id="7" creationId="{8B7BEA46-834E-F50F-B5F4-B78177D7463C}"/>
          </ac:spMkLst>
        </pc:spChg>
        <pc:spChg chg="add mod">
          <ac:chgData name="Shreya Pasnoor" userId="569b097c9a920757" providerId="LiveId" clId="{A3211DC5-7BEA-4A8E-92BD-73852127C523}" dt="2024-03-10T11:50:28.036" v="1833" actId="20577"/>
          <ac:spMkLst>
            <pc:docMk/>
            <pc:sldMk cId="1517740854" sldId="293"/>
            <ac:spMk id="8" creationId="{E2A3BA0E-9689-C1F0-F4C6-09E8FBB0E75D}"/>
          </ac:spMkLst>
        </pc:spChg>
        <pc:spChg chg="del mod">
          <ac:chgData name="Shreya Pasnoor" userId="569b097c9a920757" providerId="LiveId" clId="{A3211DC5-7BEA-4A8E-92BD-73852127C523}" dt="2024-03-09T11:34:59.589" v="970" actId="478"/>
          <ac:spMkLst>
            <pc:docMk/>
            <pc:sldMk cId="1517740854" sldId="293"/>
            <ac:spMk id="11" creationId="{9C6636C2-4318-4002-618D-D3AE45F78773}"/>
          </ac:spMkLst>
        </pc:spChg>
        <pc:grpChg chg="del">
          <ac:chgData name="Shreya Pasnoor" userId="569b097c9a920757" providerId="LiveId" clId="{A3211DC5-7BEA-4A8E-92BD-73852127C523}" dt="2024-03-10T11:48:24.147" v="1784" actId="478"/>
          <ac:grpSpMkLst>
            <pc:docMk/>
            <pc:sldMk cId="1517740854" sldId="293"/>
            <ac:grpSpMk id="48" creationId="{00000000-0000-0000-0000-000000000000}"/>
          </ac:grpSpMkLst>
        </pc:grpChg>
        <pc:picChg chg="add del mod">
          <ac:chgData name="Shreya Pasnoor" userId="569b097c9a920757" providerId="LiveId" clId="{A3211DC5-7BEA-4A8E-92BD-73852127C523}" dt="2024-03-10T10:28:06.330" v="1682" actId="478"/>
          <ac:picMkLst>
            <pc:docMk/>
            <pc:sldMk cId="1517740854" sldId="293"/>
            <ac:picMk id="3" creationId="{C830FFE8-365C-AEE3-5DEE-5A6C3F0AFE92}"/>
          </ac:picMkLst>
        </pc:picChg>
        <pc:picChg chg="add mod ord">
          <ac:chgData name="Shreya Pasnoor" userId="569b097c9a920757" providerId="LiveId" clId="{A3211DC5-7BEA-4A8E-92BD-73852127C523}" dt="2024-03-09T11:45:31.004" v="1057" actId="171"/>
          <ac:picMkLst>
            <pc:docMk/>
            <pc:sldMk cId="1517740854" sldId="293"/>
            <ac:picMk id="5" creationId="{14635739-AA19-E067-15E8-5FFBF5368A4D}"/>
          </ac:picMkLst>
        </pc:picChg>
        <pc:picChg chg="add mod">
          <ac:chgData name="Shreya Pasnoor" userId="569b097c9a920757" providerId="LiveId" clId="{A3211DC5-7BEA-4A8E-92BD-73852127C523}" dt="2024-03-10T11:48:39.233" v="1787" actId="1076"/>
          <ac:picMkLst>
            <pc:docMk/>
            <pc:sldMk cId="1517740854" sldId="293"/>
            <ac:picMk id="5" creationId="{E2C97DD7-109E-75BD-3B7F-D82FA706E131}"/>
          </ac:picMkLst>
        </pc:picChg>
        <pc:picChg chg="add del mod">
          <ac:chgData name="Shreya Pasnoor" userId="569b097c9a920757" providerId="LiveId" clId="{A3211DC5-7BEA-4A8E-92BD-73852127C523}" dt="2024-03-10T11:48:50.730" v="1789" actId="478"/>
          <ac:picMkLst>
            <pc:docMk/>
            <pc:sldMk cId="1517740854" sldId="293"/>
            <ac:picMk id="6" creationId="{90749886-F1E9-30EE-BD0F-5AF98633614D}"/>
          </ac:picMkLst>
        </pc:picChg>
        <pc:picChg chg="add del mod ord">
          <ac:chgData name="Shreya Pasnoor" userId="569b097c9a920757" providerId="LiveId" clId="{A3211DC5-7BEA-4A8E-92BD-73852127C523}" dt="2024-03-09T11:42:17.108" v="1038" actId="478"/>
          <ac:picMkLst>
            <pc:docMk/>
            <pc:sldMk cId="1517740854" sldId="293"/>
            <ac:picMk id="9" creationId="{8CF32C0D-400F-04B7-1B85-3629E56087DE}"/>
          </ac:picMkLst>
        </pc:picChg>
        <pc:picChg chg="add del mod">
          <ac:chgData name="Shreya Pasnoor" userId="569b097c9a920757" providerId="LiveId" clId="{A3211DC5-7BEA-4A8E-92BD-73852127C523}" dt="2024-03-10T10:32:52.948" v="1683" actId="478"/>
          <ac:picMkLst>
            <pc:docMk/>
            <pc:sldMk cId="1517740854" sldId="293"/>
            <ac:picMk id="3074" creationId="{3AD6EEC2-509E-6184-D827-206D25B0872A}"/>
          </ac:picMkLst>
        </pc:picChg>
      </pc:sldChg>
      <pc:sldChg chg="modSp add mod ord">
        <pc:chgData name="Shreya Pasnoor" userId="569b097c9a920757" providerId="LiveId" clId="{A3211DC5-7BEA-4A8E-92BD-73852127C523}" dt="2024-03-10T06:04:58.935" v="1546" actId="2711"/>
        <pc:sldMkLst>
          <pc:docMk/>
          <pc:sldMk cId="1270932353" sldId="294"/>
        </pc:sldMkLst>
        <pc:spChg chg="mod">
          <ac:chgData name="Shreya Pasnoor" userId="569b097c9a920757" providerId="LiveId" clId="{A3211DC5-7BEA-4A8E-92BD-73852127C523}" dt="2024-03-10T06:03:22.634" v="1529" actId="1076"/>
          <ac:spMkLst>
            <pc:docMk/>
            <pc:sldMk cId="1270932353" sldId="294"/>
            <ac:spMk id="4" creationId="{00000000-0000-0000-0000-000000000000}"/>
          </ac:spMkLst>
        </pc:spChg>
        <pc:spChg chg="mod">
          <ac:chgData name="Shreya Pasnoor" userId="569b097c9a920757" providerId="LiveId" clId="{A3211DC5-7BEA-4A8E-92BD-73852127C523}" dt="2024-03-10T06:04:58.935" v="1546" actId="2711"/>
          <ac:spMkLst>
            <pc:docMk/>
            <pc:sldMk cId="1270932353" sldId="294"/>
            <ac:spMk id="11" creationId="{9C6636C2-4318-4002-618D-D3AE45F78773}"/>
          </ac:spMkLst>
        </pc:spChg>
        <pc:picChg chg="mod">
          <ac:chgData name="Shreya Pasnoor" userId="569b097c9a920757" providerId="LiveId" clId="{A3211DC5-7BEA-4A8E-92BD-73852127C523}" dt="2024-03-09T11:53:54.601" v="1118" actId="1036"/>
          <ac:picMkLst>
            <pc:docMk/>
            <pc:sldMk cId="1270932353" sldId="294"/>
            <ac:picMk id="9" creationId="{8CF32C0D-400F-04B7-1B85-3629E56087DE}"/>
          </ac:picMkLst>
        </pc:picChg>
      </pc:sldChg>
      <pc:sldChg chg="modSp add mod">
        <pc:chgData name="Shreya Pasnoor" userId="569b097c9a920757" providerId="LiveId" clId="{A3211DC5-7BEA-4A8E-92BD-73852127C523}" dt="2024-03-10T14:42:06.297" v="1952" actId="1036"/>
        <pc:sldMkLst>
          <pc:docMk/>
          <pc:sldMk cId="4139236213" sldId="295"/>
        </pc:sldMkLst>
        <pc:spChg chg="mod">
          <ac:chgData name="Shreya Pasnoor" userId="569b097c9a920757" providerId="LiveId" clId="{A3211DC5-7BEA-4A8E-92BD-73852127C523}" dt="2024-03-10T06:03:10.953" v="1528" actId="1076"/>
          <ac:spMkLst>
            <pc:docMk/>
            <pc:sldMk cId="4139236213" sldId="295"/>
            <ac:spMk id="4" creationId="{00000000-0000-0000-0000-000000000000}"/>
          </ac:spMkLst>
        </pc:spChg>
        <pc:spChg chg="mod">
          <ac:chgData name="Shreya Pasnoor" userId="569b097c9a920757" providerId="LiveId" clId="{A3211DC5-7BEA-4A8E-92BD-73852127C523}" dt="2024-03-10T06:04:51.641" v="1545" actId="2711"/>
          <ac:spMkLst>
            <pc:docMk/>
            <pc:sldMk cId="4139236213" sldId="295"/>
            <ac:spMk id="11" creationId="{9C6636C2-4318-4002-618D-D3AE45F78773}"/>
          </ac:spMkLst>
        </pc:spChg>
        <pc:picChg chg="mod">
          <ac:chgData name="Shreya Pasnoor" userId="569b097c9a920757" providerId="LiveId" clId="{A3211DC5-7BEA-4A8E-92BD-73852127C523}" dt="2024-03-10T14:42:06.297" v="1952" actId="1036"/>
          <ac:picMkLst>
            <pc:docMk/>
            <pc:sldMk cId="4139236213" sldId="295"/>
            <ac:picMk id="9" creationId="{8CF32C0D-400F-04B7-1B85-3629E56087DE}"/>
          </ac:picMkLst>
        </pc:picChg>
      </pc:sldChg>
      <pc:sldChg chg="addSp delSp modSp add mod">
        <pc:chgData name="Shreya Pasnoor" userId="569b097c9a920757" providerId="LiveId" clId="{A3211DC5-7BEA-4A8E-92BD-73852127C523}" dt="2024-03-10T06:04:45.082" v="1544" actId="2711"/>
        <pc:sldMkLst>
          <pc:docMk/>
          <pc:sldMk cId="2384310764" sldId="296"/>
        </pc:sldMkLst>
        <pc:spChg chg="mod">
          <ac:chgData name="Shreya Pasnoor" userId="569b097c9a920757" providerId="LiveId" clId="{A3211DC5-7BEA-4A8E-92BD-73852127C523}" dt="2024-03-10T06:03:41.865" v="1533" actId="1076"/>
          <ac:spMkLst>
            <pc:docMk/>
            <pc:sldMk cId="2384310764" sldId="296"/>
            <ac:spMk id="4" creationId="{00000000-0000-0000-0000-000000000000}"/>
          </ac:spMkLst>
        </pc:spChg>
        <pc:spChg chg="mod">
          <ac:chgData name="Shreya Pasnoor" userId="569b097c9a920757" providerId="LiveId" clId="{A3211DC5-7BEA-4A8E-92BD-73852127C523}" dt="2024-03-10T06:04:45.082" v="1544" actId="2711"/>
          <ac:spMkLst>
            <pc:docMk/>
            <pc:sldMk cId="2384310764" sldId="296"/>
            <ac:spMk id="11" creationId="{9C6636C2-4318-4002-618D-D3AE45F78773}"/>
          </ac:spMkLst>
        </pc:spChg>
        <pc:picChg chg="add mod">
          <ac:chgData name="Shreya Pasnoor" userId="569b097c9a920757" providerId="LiveId" clId="{A3211DC5-7BEA-4A8E-92BD-73852127C523}" dt="2024-03-09T12:03:34.102" v="1182" actId="1076"/>
          <ac:picMkLst>
            <pc:docMk/>
            <pc:sldMk cId="2384310764" sldId="296"/>
            <ac:picMk id="3" creationId="{992E5311-B3F4-F0E6-63B0-FB2EE049CD37}"/>
          </ac:picMkLst>
        </pc:picChg>
        <pc:picChg chg="add del mod">
          <ac:chgData name="Shreya Pasnoor" userId="569b097c9a920757" providerId="LiveId" clId="{A3211DC5-7BEA-4A8E-92BD-73852127C523}" dt="2024-03-09T12:02:05.186" v="1168" actId="478"/>
          <ac:picMkLst>
            <pc:docMk/>
            <pc:sldMk cId="2384310764" sldId="296"/>
            <ac:picMk id="4098" creationId="{FF57D672-6CF5-0191-8241-891617DDB028}"/>
          </ac:picMkLst>
        </pc:picChg>
      </pc:sldChg>
      <pc:sldChg chg="modSp add mod ord">
        <pc:chgData name="Shreya Pasnoor" userId="569b097c9a920757" providerId="LiveId" clId="{A3211DC5-7BEA-4A8E-92BD-73852127C523}" dt="2024-03-10T11:30:20.863" v="1776" actId="1076"/>
        <pc:sldMkLst>
          <pc:docMk/>
          <pc:sldMk cId="1850292513" sldId="297"/>
        </pc:sldMkLst>
        <pc:spChg chg="mod">
          <ac:chgData name="Shreya Pasnoor" userId="569b097c9a920757" providerId="LiveId" clId="{A3211DC5-7BEA-4A8E-92BD-73852127C523}" dt="2024-03-10T11:30:12.530" v="1774" actId="1076"/>
          <ac:spMkLst>
            <pc:docMk/>
            <pc:sldMk cId="1850292513" sldId="297"/>
            <ac:spMk id="4" creationId="{00000000-0000-0000-0000-000000000000}"/>
          </ac:spMkLst>
        </pc:spChg>
        <pc:spChg chg="mod">
          <ac:chgData name="Shreya Pasnoor" userId="569b097c9a920757" providerId="LiveId" clId="{A3211DC5-7BEA-4A8E-92BD-73852127C523}" dt="2024-03-10T11:30:20.863" v="1776" actId="1076"/>
          <ac:spMkLst>
            <pc:docMk/>
            <pc:sldMk cId="1850292513" sldId="297"/>
            <ac:spMk id="11" creationId="{9C6636C2-4318-4002-618D-D3AE45F78773}"/>
          </ac:spMkLst>
        </pc:spChg>
        <pc:picChg chg="mod">
          <ac:chgData name="Shreya Pasnoor" userId="569b097c9a920757" providerId="LiveId" clId="{A3211DC5-7BEA-4A8E-92BD-73852127C523}" dt="2024-03-10T11:21:39.854" v="1760" actId="1076"/>
          <ac:picMkLst>
            <pc:docMk/>
            <pc:sldMk cId="1850292513" sldId="297"/>
            <ac:picMk id="9" creationId="{8CF32C0D-400F-04B7-1B85-3629E56087DE}"/>
          </ac:picMkLst>
        </pc:picChg>
      </pc:sldChg>
      <pc:sldChg chg="modSp add mod">
        <pc:chgData name="Shreya Pasnoor" userId="569b097c9a920757" providerId="LiveId" clId="{A3211DC5-7BEA-4A8E-92BD-73852127C523}" dt="2024-03-10T11:32:25.839" v="1782" actId="1076"/>
        <pc:sldMkLst>
          <pc:docMk/>
          <pc:sldMk cId="840506039" sldId="298"/>
        </pc:sldMkLst>
        <pc:spChg chg="mod">
          <ac:chgData name="Shreya Pasnoor" userId="569b097c9a920757" providerId="LiveId" clId="{A3211DC5-7BEA-4A8E-92BD-73852127C523}" dt="2024-03-10T11:32:25.839" v="1782" actId="1076"/>
          <ac:spMkLst>
            <pc:docMk/>
            <pc:sldMk cId="840506039" sldId="298"/>
            <ac:spMk id="4" creationId="{00000000-0000-0000-0000-000000000000}"/>
          </ac:spMkLst>
        </pc:spChg>
        <pc:spChg chg="mod">
          <ac:chgData name="Shreya Pasnoor" userId="569b097c9a920757" providerId="LiveId" clId="{A3211DC5-7BEA-4A8E-92BD-73852127C523}" dt="2024-03-10T11:32:19.164" v="1781" actId="2710"/>
          <ac:spMkLst>
            <pc:docMk/>
            <pc:sldMk cId="840506039" sldId="298"/>
            <ac:spMk id="11" creationId="{9C6636C2-4318-4002-618D-D3AE45F78773}"/>
          </ac:spMkLst>
        </pc:spChg>
        <pc:picChg chg="mod">
          <ac:chgData name="Shreya Pasnoor" userId="569b097c9a920757" providerId="LiveId" clId="{A3211DC5-7BEA-4A8E-92BD-73852127C523}" dt="2024-03-09T12:10:26.065" v="1218" actId="1076"/>
          <ac:picMkLst>
            <pc:docMk/>
            <pc:sldMk cId="840506039" sldId="298"/>
            <ac:picMk id="9" creationId="{8CF32C0D-400F-04B7-1B85-3629E56087DE}"/>
          </ac:picMkLst>
        </pc:picChg>
      </pc:sldChg>
      <pc:sldChg chg="addSp delSp modSp add mod">
        <pc:chgData name="Shreya Pasnoor" userId="569b097c9a920757" providerId="LiveId" clId="{A3211DC5-7BEA-4A8E-92BD-73852127C523}" dt="2024-03-10T12:16:14.153" v="1927" actId="1076"/>
        <pc:sldMkLst>
          <pc:docMk/>
          <pc:sldMk cId="1474442669" sldId="299"/>
        </pc:sldMkLst>
        <pc:spChg chg="add del mod ord">
          <ac:chgData name="Shreya Pasnoor" userId="569b097c9a920757" providerId="LiveId" clId="{A3211DC5-7BEA-4A8E-92BD-73852127C523}" dt="2024-03-10T06:10:21.558" v="1566" actId="478"/>
          <ac:spMkLst>
            <pc:docMk/>
            <pc:sldMk cId="1474442669" sldId="299"/>
            <ac:spMk id="2" creationId="{09C799E4-6E51-709A-6F25-45BF40BAB47D}"/>
          </ac:spMkLst>
        </pc:spChg>
        <pc:spChg chg="mod">
          <ac:chgData name="Shreya Pasnoor" userId="569b097c9a920757" providerId="LiveId" clId="{A3211DC5-7BEA-4A8E-92BD-73852127C523}" dt="2024-03-10T12:16:05.666" v="1925" actId="1076"/>
          <ac:spMkLst>
            <pc:docMk/>
            <pc:sldMk cId="1474442669" sldId="299"/>
            <ac:spMk id="4" creationId="{00000000-0000-0000-0000-000000000000}"/>
          </ac:spMkLst>
        </pc:spChg>
        <pc:spChg chg="add del">
          <ac:chgData name="Shreya Pasnoor" userId="569b097c9a920757" providerId="LiveId" clId="{A3211DC5-7BEA-4A8E-92BD-73852127C523}" dt="2024-03-10T10:33:11.958" v="1685" actId="22"/>
          <ac:spMkLst>
            <pc:docMk/>
            <pc:sldMk cId="1474442669" sldId="299"/>
            <ac:spMk id="5" creationId="{F3327D54-3225-5412-776C-95B9816F6ABF}"/>
          </ac:spMkLst>
        </pc:spChg>
        <pc:spChg chg="del mod">
          <ac:chgData name="Shreya Pasnoor" userId="569b097c9a920757" providerId="LiveId" clId="{A3211DC5-7BEA-4A8E-92BD-73852127C523}" dt="2024-03-09T12:12:41.765" v="1228" actId="478"/>
          <ac:spMkLst>
            <pc:docMk/>
            <pc:sldMk cId="1474442669" sldId="299"/>
            <ac:spMk id="11" creationId="{9C6636C2-4318-4002-618D-D3AE45F78773}"/>
          </ac:spMkLst>
        </pc:spChg>
        <pc:picChg chg="add del mod ord">
          <ac:chgData name="Shreya Pasnoor" userId="569b097c9a920757" providerId="LiveId" clId="{A3211DC5-7BEA-4A8E-92BD-73852127C523}" dt="2024-03-10T12:14:41.279" v="1901" actId="478"/>
          <ac:picMkLst>
            <pc:docMk/>
            <pc:sldMk cId="1474442669" sldId="299"/>
            <ac:picMk id="7" creationId="{C1D5FBD0-6680-07C5-26D0-F182A021AF84}"/>
          </ac:picMkLst>
        </pc:picChg>
        <pc:picChg chg="del mod">
          <ac:chgData name="Shreya Pasnoor" userId="569b097c9a920757" providerId="LiveId" clId="{A3211DC5-7BEA-4A8E-92BD-73852127C523}" dt="2024-03-10T12:05:40.042" v="1889" actId="478"/>
          <ac:picMkLst>
            <pc:docMk/>
            <pc:sldMk cId="1474442669" sldId="299"/>
            <ac:picMk id="9" creationId="{8CF32C0D-400F-04B7-1B85-3629E56087DE}"/>
          </ac:picMkLst>
        </pc:picChg>
        <pc:picChg chg="add mod">
          <ac:chgData name="Shreya Pasnoor" userId="569b097c9a920757" providerId="LiveId" clId="{A3211DC5-7BEA-4A8E-92BD-73852127C523}" dt="2024-03-10T12:16:14.153" v="1927" actId="1076"/>
          <ac:picMkLst>
            <pc:docMk/>
            <pc:sldMk cId="1474442669" sldId="299"/>
            <ac:picMk id="5122" creationId="{A0EA438D-585C-61B1-973E-EE5D66D0795F}"/>
          </ac:picMkLst>
        </pc:picChg>
      </pc:sldChg>
      <pc:sldChg chg="addSp delSp modSp add mod ord">
        <pc:chgData name="Shreya Pasnoor" userId="569b097c9a920757" providerId="LiveId" clId="{A3211DC5-7BEA-4A8E-92BD-73852127C523}" dt="2024-03-10T10:26:38.034" v="1671" actId="1076"/>
        <pc:sldMkLst>
          <pc:docMk/>
          <pc:sldMk cId="399621437" sldId="300"/>
        </pc:sldMkLst>
        <pc:spChg chg="add del mod ord">
          <ac:chgData name="Shreya Pasnoor" userId="569b097c9a920757" providerId="LiveId" clId="{A3211DC5-7BEA-4A8E-92BD-73852127C523}" dt="2024-03-10T05:49:38.275" v="1475" actId="478"/>
          <ac:spMkLst>
            <pc:docMk/>
            <pc:sldMk cId="399621437" sldId="300"/>
            <ac:spMk id="2" creationId="{20A41382-721A-770F-6AB1-1CADCD4E62AF}"/>
          </ac:spMkLst>
        </pc:spChg>
        <pc:spChg chg="add del">
          <ac:chgData name="Shreya Pasnoor" userId="569b097c9a920757" providerId="LiveId" clId="{A3211DC5-7BEA-4A8E-92BD-73852127C523}" dt="2024-03-10T05:48:32.434" v="1467" actId="478"/>
          <ac:spMkLst>
            <pc:docMk/>
            <pc:sldMk cId="399621437" sldId="300"/>
            <ac:spMk id="3" creationId="{0CFC762B-727F-2973-3C08-D8D91EA62FC5}"/>
          </ac:spMkLst>
        </pc:spChg>
        <pc:spChg chg="mod">
          <ac:chgData name="Shreya Pasnoor" userId="569b097c9a920757" providerId="LiveId" clId="{A3211DC5-7BEA-4A8E-92BD-73852127C523}" dt="2024-03-10T10:26:38.034" v="1671" actId="1076"/>
          <ac:spMkLst>
            <pc:docMk/>
            <pc:sldMk cId="399621437" sldId="300"/>
            <ac:spMk id="4" creationId="{00000000-0000-0000-0000-000000000000}"/>
          </ac:spMkLst>
        </pc:spChg>
        <pc:spChg chg="add del">
          <ac:chgData name="Shreya Pasnoor" userId="569b097c9a920757" providerId="LiveId" clId="{A3211DC5-7BEA-4A8E-92BD-73852127C523}" dt="2024-03-10T05:48:40.582" v="1469" actId="478"/>
          <ac:spMkLst>
            <pc:docMk/>
            <pc:sldMk cId="399621437" sldId="300"/>
            <ac:spMk id="5" creationId="{A60C7106-DE8A-4931-D7B9-0F3795DBB109}"/>
          </ac:spMkLst>
        </pc:spChg>
        <pc:spChg chg="add del mod">
          <ac:chgData name="Shreya Pasnoor" userId="569b097c9a920757" providerId="LiveId" clId="{A3211DC5-7BEA-4A8E-92BD-73852127C523}" dt="2024-03-10T05:54:49.343" v="1484" actId="478"/>
          <ac:spMkLst>
            <pc:docMk/>
            <pc:sldMk cId="399621437" sldId="300"/>
            <ac:spMk id="6" creationId="{D9B70E1A-4D28-00C7-41B3-FEDE544B4CC6}"/>
          </ac:spMkLst>
        </pc:spChg>
        <pc:spChg chg="mod">
          <ac:chgData name="Shreya Pasnoor" userId="569b097c9a920757" providerId="LiveId" clId="{A3211DC5-7BEA-4A8E-92BD-73852127C523}" dt="2024-03-10T10:25:59.020" v="1665" actId="1076"/>
          <ac:spMkLst>
            <pc:docMk/>
            <pc:sldMk cId="399621437" sldId="300"/>
            <ac:spMk id="11" creationId="{9C6636C2-4318-4002-618D-D3AE45F78773}"/>
          </ac:spMkLst>
        </pc:spChg>
        <pc:picChg chg="add del mod">
          <ac:chgData name="Shreya Pasnoor" userId="569b097c9a920757" providerId="LiveId" clId="{A3211DC5-7BEA-4A8E-92BD-73852127C523}" dt="2024-03-10T10:24:45.413" v="1642" actId="478"/>
          <ac:picMkLst>
            <pc:docMk/>
            <pc:sldMk cId="399621437" sldId="300"/>
            <ac:picMk id="7" creationId="{F8C1B4B5-6A88-46FA-AE98-FAE3EABDE990}"/>
          </ac:picMkLst>
        </pc:picChg>
        <pc:picChg chg="add del mod">
          <ac:chgData name="Shreya Pasnoor" userId="569b097c9a920757" providerId="LiveId" clId="{A3211DC5-7BEA-4A8E-92BD-73852127C523}" dt="2024-03-10T10:24:59.984" v="1646" actId="478"/>
          <ac:picMkLst>
            <pc:docMk/>
            <pc:sldMk cId="399621437" sldId="300"/>
            <ac:picMk id="8" creationId="{DFB3A2A7-C70D-D0E7-F432-52115C579419}"/>
          </ac:picMkLst>
        </pc:picChg>
        <pc:picChg chg="del mod">
          <ac:chgData name="Shreya Pasnoor" userId="569b097c9a920757" providerId="LiveId" clId="{A3211DC5-7BEA-4A8E-92BD-73852127C523}" dt="2024-03-10T10:24:55.801" v="1644" actId="478"/>
          <ac:picMkLst>
            <pc:docMk/>
            <pc:sldMk cId="399621437" sldId="300"/>
            <ac:picMk id="9" creationId="{8CF32C0D-400F-04B7-1B85-3629E56087DE}"/>
          </ac:picMkLst>
        </pc:picChg>
        <pc:picChg chg="add mod">
          <ac:chgData name="Shreya Pasnoor" userId="569b097c9a920757" providerId="LiveId" clId="{A3211DC5-7BEA-4A8E-92BD-73852127C523}" dt="2024-03-10T10:26:32.666" v="1670" actId="171"/>
          <ac:picMkLst>
            <pc:docMk/>
            <pc:sldMk cId="399621437" sldId="300"/>
            <ac:picMk id="2050" creationId="{331173C4-F711-0307-5173-F7F364DE583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7CA612-EE8D-445D-B289-01A5499F0741}" type="datetimeFigureOut">
              <a:rPr lang="en-IN" smtClean="0"/>
              <a:t>11-03-2024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982F7-0C88-4D12-ABC2-B7E1FA3738BA}" type="slidenum">
              <a:rPr lang="en-IN" smtClean="0"/>
              <a:t>‹#›</a:t>
            </a:fld>
            <a:endParaRPr lang="en-IN"/>
          </a:p>
        </p:txBody>
      </p:sp>
    </p:spTree>
    <p:extLst>
      <p:ext uri="{BB962C8B-B14F-4D97-AF65-F5344CB8AC3E}">
        <p14:creationId xmlns:p14="http://schemas.microsoft.com/office/powerpoint/2010/main" val="377742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EB8C47-3998-4B75-A454-A3364BBD27C5}"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EACD9-501A-4469-886D-4076A50BE0B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EB8C47-3998-4B75-A454-A3364BBD27C5}"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EACD9-501A-4469-886D-4076A50BE0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EB8C47-3998-4B75-A454-A3364BBD27C5}"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EACD9-501A-4469-886D-4076A50BE0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EB8C47-3998-4B75-A454-A3364BBD27C5}"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EACD9-501A-4469-886D-4076A50BE0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EB8C47-3998-4B75-A454-A3364BBD27C5}"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EACD9-501A-4469-886D-4076A50BE0B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EB8C47-3998-4B75-A454-A3364BBD27C5}"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EACD9-501A-4469-886D-4076A50BE0B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EB8C47-3998-4B75-A454-A3364BBD27C5}" type="datetimeFigureOut">
              <a:rPr lang="en-US" smtClean="0"/>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FEACD9-501A-4469-886D-4076A50BE0B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EB8C47-3998-4B75-A454-A3364BBD27C5}" type="datetimeFigureOut">
              <a:rPr lang="en-US" smtClean="0"/>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FEACD9-501A-4469-886D-4076A50BE0B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B8C47-3998-4B75-A454-A3364BBD27C5}" type="datetimeFigureOut">
              <a:rPr lang="en-US" smtClean="0"/>
              <a:t>3/11/2024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FEACD9-501A-4469-886D-4076A50BE0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EB8C47-3998-4B75-A454-A3364BBD27C5}"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EACD9-501A-4469-886D-4076A50BE0B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EB8C47-3998-4B75-A454-A3364BBD27C5}"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EACD9-501A-4469-886D-4076A50BE0B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B8C47-3998-4B75-A454-A3364BBD27C5}" type="datetimeFigureOut">
              <a:rPr lang="en-US" smtClean="0"/>
              <a:t>3/11/2024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FEACD9-501A-4469-886D-4076A50BE0B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a:extLst>
              <a:ext uri="{FF2B5EF4-FFF2-40B4-BE49-F238E27FC236}">
                <a16:creationId xmlns:a16="http://schemas.microsoft.com/office/drawing/2014/main" id="{7968A979-3964-8936-B6FE-4CCBF7BECDFA}"/>
              </a:ext>
            </a:extLst>
          </p:cNvPr>
          <p:cNvSpPr txBox="1"/>
          <p:nvPr/>
        </p:nvSpPr>
        <p:spPr>
          <a:xfrm>
            <a:off x="0" y="80682"/>
            <a:ext cx="12192000" cy="67495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70000"/>
              </a:lnSpc>
              <a:spcBef>
                <a:spcPts val="0"/>
              </a:spcBef>
              <a:spcAft>
                <a:spcPts val="0"/>
              </a:spcAft>
              <a:buClr>
                <a:srgbClr val="FF0000"/>
              </a:buClr>
              <a:buSzPts val="1900"/>
              <a:buFontTx/>
              <a:buNone/>
              <a:defRPr/>
            </a:pPr>
            <a:r>
              <a:rPr kumimoji="0" lang="en-US" sz="2400" b="1" i="0" u="none" strike="noStrike" kern="1200" cap="none" spc="0" normalizeH="0" baseline="0" noProof="0" dirty="0">
                <a:ln>
                  <a:noFill/>
                </a:ln>
                <a:solidFill>
                  <a:srgbClr val="FF0000"/>
                </a:solidFill>
                <a:effectLst/>
                <a:uLnTx/>
                <a:uFillTx/>
                <a:latin typeface="Times New Roman" panose="02020603050405020304"/>
                <a:ea typeface="Times New Roman" panose="02020603050405020304"/>
                <a:cs typeface="Times New Roman" panose="02020603050405020304"/>
                <a:sym typeface="Times New Roman" panose="02020603050405020304"/>
              </a:rPr>
              <a:t>A Technical Seminar Presentation </a:t>
            </a:r>
            <a:br>
              <a:rPr kumimoji="0" lang="en-US" sz="2400" b="1" i="0" u="none" strike="noStrike" kern="1200" cap="none" spc="0" normalizeH="0" baseline="0" noProof="0" dirty="0">
                <a:ln>
                  <a:noFill/>
                </a:ln>
                <a:solidFill>
                  <a:srgbClr val="FF0000"/>
                </a:solidFill>
                <a:effectLst/>
                <a:uLnTx/>
                <a:uFillTx/>
                <a:latin typeface="Times New Roman" panose="02020603050405020304"/>
                <a:ea typeface="Times New Roman" panose="02020603050405020304"/>
                <a:cs typeface="Times New Roman" panose="02020603050405020304"/>
                <a:sym typeface="Times New Roman" panose="02020603050405020304"/>
              </a:rPr>
            </a:br>
            <a:r>
              <a:rPr kumimoji="0" lang="en-US" sz="2400" b="1" i="0" u="none" strike="noStrike" kern="1200" cap="none" spc="0" normalizeH="0" baseline="0" noProof="0" dirty="0">
                <a:ln>
                  <a:noFill/>
                </a:ln>
                <a:solidFill>
                  <a:srgbClr val="FF0000"/>
                </a:solidFill>
                <a:effectLst/>
                <a:uLnTx/>
                <a:uFillTx/>
                <a:latin typeface="Times New Roman" panose="02020603050405020304"/>
                <a:ea typeface="Times New Roman" panose="02020603050405020304"/>
                <a:cs typeface="Times New Roman" panose="02020603050405020304"/>
                <a:sym typeface="Times New Roman" panose="02020603050405020304"/>
              </a:rPr>
              <a:t> </a:t>
            </a:r>
          </a:p>
          <a:p>
            <a:pPr marL="0" marR="0" lvl="0" indent="0" algn="ctr" defTabSz="914400" rtl="0" eaLnBrk="1" fontAlgn="auto" latinLnBrk="0" hangingPunct="1">
              <a:lnSpc>
                <a:spcPct val="70000"/>
              </a:lnSpc>
              <a:spcBef>
                <a:spcPts val="0"/>
              </a:spcBef>
              <a:spcAft>
                <a:spcPts val="0"/>
              </a:spcAft>
              <a:buClr>
                <a:srgbClr val="FF0000"/>
              </a:buClr>
              <a:buSzPts val="1900"/>
              <a:buFontTx/>
              <a:buNone/>
              <a:defRPr/>
            </a:pPr>
            <a:r>
              <a:rPr kumimoji="0" lang="en-US" sz="2400" b="1" i="0" u="none" strike="noStrike" kern="1200" cap="none" spc="0" normalizeH="0" baseline="0" noProof="0" dirty="0">
                <a:ln>
                  <a:noFill/>
                </a:ln>
                <a:solidFill>
                  <a:srgbClr val="FF0000"/>
                </a:solidFill>
                <a:effectLst/>
                <a:uLnTx/>
                <a:uFillTx/>
                <a:latin typeface="Times New Roman" panose="02020603050405020304"/>
                <a:ea typeface="Times New Roman" panose="02020603050405020304"/>
                <a:cs typeface="Times New Roman" panose="02020603050405020304"/>
                <a:sym typeface="Times New Roman" panose="02020603050405020304"/>
              </a:rPr>
              <a:t>on</a:t>
            </a:r>
          </a:p>
          <a:p>
            <a:pPr marL="0" marR="0" lvl="0" indent="0" algn="ctr" defTabSz="914400" rtl="0" eaLnBrk="1" fontAlgn="auto" latinLnBrk="0" hangingPunct="1">
              <a:lnSpc>
                <a:spcPct val="70000"/>
              </a:lnSpc>
              <a:spcBef>
                <a:spcPts val="0"/>
              </a:spcBef>
              <a:spcAft>
                <a:spcPts val="0"/>
              </a:spcAft>
              <a:buClr>
                <a:srgbClr val="FF0000"/>
              </a:buClr>
              <a:buSzPts val="1900"/>
              <a:buFontTx/>
              <a:buNone/>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914400" rtl="0" eaLnBrk="1" fontAlgn="auto" latinLnBrk="0" hangingPunct="1">
              <a:lnSpc>
                <a:spcPct val="70000"/>
              </a:lnSpc>
              <a:spcBef>
                <a:spcPts val="800"/>
              </a:spcBef>
              <a:spcAft>
                <a:spcPts val="0"/>
              </a:spcAft>
              <a:buClr>
                <a:srgbClr val="002060"/>
              </a:buClr>
              <a:buSzPts val="1900"/>
              <a:buFontTx/>
              <a:buNone/>
              <a:defRPr/>
            </a:pPr>
            <a:r>
              <a:rPr kumimoji="0" lang="en-US" sz="2400" b="1" i="0" u="none" strike="noStrike" kern="1200" cap="none" spc="0" normalizeH="0" baseline="0" noProof="0" dirty="0">
                <a:ln>
                  <a:noFill/>
                </a:ln>
                <a:solidFill>
                  <a:srgbClr val="002060"/>
                </a:solidFill>
                <a:effectLst/>
                <a:uLnTx/>
                <a:uFillTx/>
                <a:latin typeface="Times New Roman" panose="02020603050405020304"/>
                <a:ea typeface="Times New Roman" panose="02020603050405020304"/>
                <a:cs typeface="Times New Roman" panose="02020603050405020304"/>
                <a:sym typeface="Times New Roman" panose="02020603050405020304"/>
              </a:rPr>
              <a:t>Decoding Emotions: A Dive into Sentiment Analysis</a:t>
            </a:r>
          </a:p>
          <a:p>
            <a:pPr marL="0" marR="0" lvl="0" indent="0" algn="ctr" defTabSz="914400" rtl="0" eaLnBrk="1" fontAlgn="auto" latinLnBrk="0" hangingPunct="1">
              <a:lnSpc>
                <a:spcPct val="70000"/>
              </a:lnSpc>
              <a:spcBef>
                <a:spcPts val="800"/>
              </a:spcBef>
              <a:spcAft>
                <a:spcPts val="0"/>
              </a:spcAft>
              <a:buClr>
                <a:srgbClr val="002060"/>
              </a:buClr>
              <a:buSzPts val="1900"/>
              <a:buFontTx/>
              <a:buNone/>
              <a:defRPr/>
            </a:pPr>
            <a:endParaRPr kumimoji="0" lang="en-US" sz="500" b="1" i="0" u="none" strike="noStrike" kern="1200" cap="none" spc="0" normalizeH="0" baseline="0" noProof="0" dirty="0">
              <a:ln>
                <a:noFill/>
              </a:ln>
              <a:solidFill>
                <a:srgbClr val="002060"/>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914400" rtl="0" eaLnBrk="1" fontAlgn="auto" latinLnBrk="0" hangingPunct="1">
              <a:lnSpc>
                <a:spcPct val="70000"/>
              </a:lnSpc>
              <a:spcBef>
                <a:spcPts val="800"/>
              </a:spcBef>
              <a:spcAft>
                <a:spcPts val="0"/>
              </a:spcAft>
              <a:buClr>
                <a:srgbClr val="002060"/>
              </a:buClr>
              <a:buSzPts val="1900"/>
              <a:buFontTx/>
              <a:buNone/>
              <a:defRPr/>
            </a:pPr>
            <a:r>
              <a:rPr kumimoji="0" lang="en-US" b="0" i="1"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Submitted to the</a:t>
            </a:r>
          </a:p>
          <a:p>
            <a:pPr marL="0" marR="0" lvl="0" indent="0" algn="ctr" defTabSz="914400" rtl="0" eaLnBrk="1" fontAlgn="auto" latinLnBrk="0" hangingPunct="1">
              <a:lnSpc>
                <a:spcPct val="70000"/>
              </a:lnSpc>
              <a:spcBef>
                <a:spcPts val="800"/>
              </a:spcBef>
              <a:spcAft>
                <a:spcPts val="0"/>
              </a:spcAft>
              <a:buClr>
                <a:srgbClr val="002060"/>
              </a:buClr>
              <a:buSzPts val="1900"/>
              <a:buFontTx/>
              <a:buNone/>
              <a:defRPr/>
            </a:pPr>
            <a:endParaRPr kumimoji="0" lang="en-US"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914400" rtl="0" eaLnBrk="1" fontAlgn="auto" latinLnBrk="0" hangingPunct="1">
              <a:lnSpc>
                <a:spcPct val="70000"/>
              </a:lnSpc>
              <a:spcBef>
                <a:spcPts val="800"/>
              </a:spcBef>
              <a:spcAft>
                <a:spcPts val="0"/>
              </a:spcAft>
              <a:buClr>
                <a:prstClr val="black"/>
              </a:buClr>
              <a:buSzPts val="1700"/>
              <a:buFontTx/>
              <a:buNone/>
              <a:defRPr/>
            </a:pPr>
            <a:r>
              <a:rPr kumimoji="0" lang="en-US" b="1"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JAWAHARLAL NEHRU TECHNOLOGICAL UNIVERSITY HYDERABAD</a:t>
            </a:r>
            <a:endParaRPr kumimoji="0" lang="en-US"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914400" rtl="0" eaLnBrk="1" fontAlgn="auto" latinLnBrk="0" hangingPunct="1">
              <a:lnSpc>
                <a:spcPct val="70000"/>
              </a:lnSpc>
              <a:spcBef>
                <a:spcPts val="800"/>
              </a:spcBef>
              <a:spcAft>
                <a:spcPts val="0"/>
              </a:spcAft>
              <a:buClr>
                <a:prstClr val="black"/>
              </a:buClr>
              <a:buSzPts val="1400"/>
              <a:buFontTx/>
              <a:buNone/>
              <a:defRPr/>
            </a:pPr>
            <a:r>
              <a:rPr kumimoji="0" lang="en-US" b="0" i="1"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In partial fulfilment of the requirement for the award of the degree of</a:t>
            </a:r>
            <a:endParaRPr kumimoji="0" lang="en-US"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914400" rtl="0" eaLnBrk="1" fontAlgn="auto" latinLnBrk="0" hangingPunct="1">
              <a:lnSpc>
                <a:spcPct val="70000"/>
              </a:lnSpc>
              <a:spcBef>
                <a:spcPts val="800"/>
              </a:spcBef>
              <a:spcAft>
                <a:spcPts val="0"/>
              </a:spcAft>
              <a:buClr>
                <a:prstClr val="black"/>
              </a:buClr>
              <a:buSzPts val="1700"/>
              <a:buFontTx/>
              <a:buNone/>
              <a:defRPr/>
            </a:pPr>
            <a:r>
              <a:rPr kumimoji="0" lang="en-US" b="1"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BACHELOR OF TECHNOLOGY</a:t>
            </a:r>
            <a:endParaRPr kumimoji="0" lang="en-US"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914400" rtl="0" eaLnBrk="1" fontAlgn="auto" latinLnBrk="0" hangingPunct="1">
              <a:lnSpc>
                <a:spcPct val="70000"/>
              </a:lnSpc>
              <a:spcBef>
                <a:spcPts val="800"/>
              </a:spcBef>
              <a:spcAft>
                <a:spcPts val="0"/>
              </a:spcAft>
              <a:buClr>
                <a:prstClr val="black"/>
              </a:buClr>
              <a:buSzPts val="1700"/>
              <a:buFontTx/>
              <a:buNone/>
              <a:defRPr/>
            </a:pPr>
            <a:r>
              <a:rPr kumimoji="0" lang="en-US" b="1"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IN</a:t>
            </a:r>
            <a:endParaRPr kumimoji="0" lang="en-US"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914400" rtl="0" eaLnBrk="1" fontAlgn="auto" latinLnBrk="0" hangingPunct="1">
              <a:lnSpc>
                <a:spcPct val="70000"/>
              </a:lnSpc>
              <a:spcBef>
                <a:spcPts val="800"/>
              </a:spcBef>
              <a:spcAft>
                <a:spcPts val="0"/>
              </a:spcAft>
              <a:buClr>
                <a:prstClr val="black"/>
              </a:buClr>
              <a:buSzPts val="1700"/>
              <a:buFontTx/>
              <a:buNone/>
              <a:defRPr/>
            </a:pPr>
            <a:r>
              <a:rPr kumimoji="0" lang="en-US"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COMPUTER SCIENCE AND ENGINEERING (DATA SCIENCE)</a:t>
            </a:r>
          </a:p>
          <a:p>
            <a:pPr marL="0" marR="0" lvl="0" indent="0" algn="ctr" defTabSz="914400" rtl="0" eaLnBrk="1" fontAlgn="auto" latinLnBrk="0" hangingPunct="1">
              <a:lnSpc>
                <a:spcPct val="70000"/>
              </a:lnSpc>
              <a:spcBef>
                <a:spcPts val="800"/>
              </a:spcBef>
              <a:spcAft>
                <a:spcPts val="0"/>
              </a:spcAft>
              <a:buClr>
                <a:prstClr val="black"/>
              </a:buClr>
              <a:buSzPts val="1700"/>
              <a:buFontTx/>
              <a:buNone/>
              <a:defRPr/>
            </a:pPr>
            <a:r>
              <a:rPr kumimoji="0" lang="en-US"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BY</a:t>
            </a:r>
            <a:endParaRPr lang="en-US" dirty="0">
              <a:solidFill>
                <a:prstClr val="black"/>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914400" rtl="0" eaLnBrk="1" fontAlgn="auto" latinLnBrk="0" hangingPunct="1">
              <a:lnSpc>
                <a:spcPct val="70000"/>
              </a:lnSpc>
              <a:spcBef>
                <a:spcPts val="800"/>
              </a:spcBef>
              <a:spcAft>
                <a:spcPts val="0"/>
              </a:spcAft>
              <a:buClr>
                <a:prstClr val="black"/>
              </a:buClr>
              <a:buSzPts val="1700"/>
              <a:buFontTx/>
              <a:buNone/>
              <a:defRPr/>
            </a:pPr>
            <a:endParaRPr kumimoji="0" lang="en-US" sz="800"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914400" rtl="0" eaLnBrk="1" fontAlgn="auto" latinLnBrk="0" hangingPunct="1">
              <a:lnSpc>
                <a:spcPct val="70000"/>
              </a:lnSpc>
              <a:spcBef>
                <a:spcPts val="800"/>
              </a:spcBef>
              <a:spcAft>
                <a:spcPts val="0"/>
              </a:spcAft>
              <a:buClr>
                <a:prstClr val="black"/>
              </a:buClr>
              <a:buSzPts val="1700"/>
              <a:buFontTx/>
              <a:buNone/>
              <a:defRPr/>
            </a:pPr>
            <a:r>
              <a:rPr lang="en-US" b="1" dirty="0">
                <a:solidFill>
                  <a:prstClr val="black"/>
                </a:solidFill>
                <a:latin typeface="Times New Roman" panose="02020603050405020304"/>
                <a:ea typeface="Times New Roman" panose="02020603050405020304"/>
                <a:cs typeface="Times New Roman" panose="02020603050405020304"/>
                <a:sym typeface="Times New Roman" panose="02020603050405020304"/>
              </a:rPr>
              <a:t>PASNOOR SHREYA(20WJ1A6746)</a:t>
            </a:r>
            <a:endParaRPr kumimoji="0" lang="en-US" b="1"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914400" rtl="0" eaLnBrk="1" fontAlgn="auto" latinLnBrk="0" hangingPunct="1">
              <a:lnSpc>
                <a:spcPct val="70000"/>
              </a:lnSpc>
              <a:spcBef>
                <a:spcPts val="800"/>
              </a:spcBef>
              <a:spcAft>
                <a:spcPts val="0"/>
              </a:spcAft>
              <a:buClr>
                <a:prstClr val="black"/>
              </a:buClr>
              <a:buSzPts val="1700"/>
              <a:buFontTx/>
              <a:buNone/>
              <a:defRPr/>
            </a:pPr>
            <a:r>
              <a:rPr kumimoji="0" lang="en-US"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Under the Esteemed Guidance of</a:t>
            </a:r>
          </a:p>
          <a:p>
            <a:pPr marL="0" marR="0" lvl="0" indent="0" algn="ctr" defTabSz="914400" rtl="0" eaLnBrk="1" fontAlgn="auto" latinLnBrk="0" hangingPunct="1">
              <a:lnSpc>
                <a:spcPct val="70000"/>
              </a:lnSpc>
              <a:spcBef>
                <a:spcPts val="800"/>
              </a:spcBef>
              <a:spcAft>
                <a:spcPts val="0"/>
              </a:spcAft>
              <a:buClr>
                <a:prstClr val="black"/>
              </a:buClr>
              <a:buSzPts val="1700"/>
              <a:buFontTx/>
              <a:buNone/>
              <a:defRPr/>
            </a:pPr>
            <a:r>
              <a:rPr kumimoji="0" lang="en-US"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Mr. Ch. Srinivas</a:t>
            </a:r>
            <a:r>
              <a:rPr lang="en-US" dirty="0">
                <a:solidFill>
                  <a:prstClr val="black"/>
                </a:solidFill>
                <a:latin typeface="Times New Roman" panose="02020603050405020304"/>
                <a:ea typeface="Times New Roman" panose="02020603050405020304"/>
                <a:cs typeface="Times New Roman" panose="02020603050405020304"/>
                <a:sym typeface="Times New Roman" panose="02020603050405020304"/>
              </a:rPr>
              <a:t>, </a:t>
            </a:r>
            <a:r>
              <a:rPr kumimoji="0" lang="en-US"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 Asst. Professor</a:t>
            </a:r>
          </a:p>
          <a:p>
            <a:pPr marL="0" marR="0" lvl="0" indent="0" algn="ctr" defTabSz="914400" rtl="0" eaLnBrk="1" fontAlgn="auto" latinLnBrk="0" hangingPunct="1">
              <a:lnSpc>
                <a:spcPct val="70000"/>
              </a:lnSpc>
              <a:spcBef>
                <a:spcPts val="800"/>
              </a:spcBef>
              <a:spcAft>
                <a:spcPts val="0"/>
              </a:spcAft>
              <a:buClr>
                <a:prstClr val="black"/>
              </a:buClr>
              <a:buSzPts val="1700"/>
              <a:buFontTx/>
              <a:buNone/>
              <a:defRPr/>
            </a:pPr>
            <a:endParaRPr kumimoji="0" lang="en-US"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914400" rtl="0" eaLnBrk="1" fontAlgn="auto" latinLnBrk="0" hangingPunct="1">
              <a:lnSpc>
                <a:spcPct val="70000"/>
              </a:lnSpc>
              <a:spcBef>
                <a:spcPts val="800"/>
              </a:spcBef>
              <a:spcAft>
                <a:spcPts val="0"/>
              </a:spcAft>
              <a:buClr>
                <a:prstClr val="black"/>
              </a:buClr>
              <a:buSzPts val="1700"/>
              <a:buFontTx/>
              <a:buNone/>
              <a:defRPr/>
            </a:pPr>
            <a:endParaRPr kumimoji="0" lang="en-US"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914400" rtl="0" eaLnBrk="1" fontAlgn="auto" latinLnBrk="0" hangingPunct="1">
              <a:lnSpc>
                <a:spcPct val="70000"/>
              </a:lnSpc>
              <a:spcBef>
                <a:spcPts val="800"/>
              </a:spcBef>
              <a:spcAft>
                <a:spcPts val="0"/>
              </a:spcAft>
              <a:buClr>
                <a:prstClr val="black"/>
              </a:buClr>
              <a:buSzPts val="1500"/>
              <a:buFontTx/>
              <a:buNone/>
              <a:defRPr/>
            </a:pPr>
            <a:r>
              <a:rPr kumimoji="0" lang="en-US" b="1"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GURU NANAK INSTITUTIONS TECHNICAL CAMPUS (AUTONOMOUS)</a:t>
            </a:r>
            <a:endParaRPr kumimoji="0" lang="en-US"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914400" rtl="0" eaLnBrk="1" fontAlgn="auto" latinLnBrk="0" hangingPunct="1">
              <a:lnSpc>
                <a:spcPct val="70000"/>
              </a:lnSpc>
              <a:spcBef>
                <a:spcPts val="800"/>
              </a:spcBef>
              <a:spcAft>
                <a:spcPts val="0"/>
              </a:spcAft>
              <a:buClr>
                <a:prstClr val="black"/>
              </a:buClr>
              <a:buSzPts val="1300"/>
              <a:buFontTx/>
              <a:buNone/>
              <a:defRPr/>
            </a:pPr>
            <a:r>
              <a:rPr kumimoji="0" lang="en-US" b="1"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School of Engineering and Technology</a:t>
            </a:r>
            <a:endParaRPr kumimoji="0" lang="en-US"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914400" rtl="0" eaLnBrk="1" fontAlgn="auto" latinLnBrk="0" hangingPunct="1">
              <a:lnSpc>
                <a:spcPct val="70000"/>
              </a:lnSpc>
              <a:spcBef>
                <a:spcPts val="800"/>
              </a:spcBef>
              <a:spcAft>
                <a:spcPts val="0"/>
              </a:spcAft>
              <a:buClr>
                <a:prstClr val="black"/>
              </a:buClr>
              <a:buSzPts val="1300"/>
              <a:buFontTx/>
              <a:buNone/>
              <a:defRPr/>
            </a:pPr>
            <a:r>
              <a:rPr kumimoji="0" lang="en-US" b="1" i="0" u="none" strike="noStrike" kern="1200" cap="none" spc="0" normalizeH="0" baseline="0" noProof="0" dirty="0" err="1">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Ibrahimpatnam</a:t>
            </a:r>
            <a:r>
              <a:rPr kumimoji="0" lang="en-US" b="1"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 R.R District 501506</a:t>
            </a:r>
            <a:endParaRPr kumimoji="0" lang="en-US"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914400" rtl="0" eaLnBrk="1" fontAlgn="auto" latinLnBrk="0" hangingPunct="1">
              <a:lnSpc>
                <a:spcPct val="70000"/>
              </a:lnSpc>
              <a:spcBef>
                <a:spcPts val="800"/>
              </a:spcBef>
              <a:spcAft>
                <a:spcPts val="0"/>
              </a:spcAft>
              <a:buClr>
                <a:prstClr val="black"/>
              </a:buClr>
              <a:buSzPts val="1300"/>
              <a:buFontTx/>
              <a:buNone/>
              <a:defRPr/>
            </a:pPr>
            <a:r>
              <a:rPr kumimoji="0" lang="en-US" b="1"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2023-2024</a:t>
            </a:r>
            <a:endParaRPr kumimoji="0" lang="en-US" b="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65873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F32C0D-400F-04B7-1B85-3629E5608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413"/>
            <a:ext cx="12184264" cy="6858000"/>
          </a:xfrm>
          <a:prstGeom prst="rect">
            <a:avLst/>
          </a:prstGeom>
        </p:spPr>
      </p:pic>
      <p:sp>
        <p:nvSpPr>
          <p:cNvPr id="4" name="TextBox 3"/>
          <p:cNvSpPr txBox="1"/>
          <p:nvPr/>
        </p:nvSpPr>
        <p:spPr>
          <a:xfrm>
            <a:off x="537178" y="501508"/>
            <a:ext cx="6642846" cy="646331"/>
          </a:xfrm>
          <a:prstGeom prst="rect">
            <a:avLst/>
          </a:prstGeom>
          <a:noFill/>
        </p:spPr>
        <p:txBody>
          <a:bodyPr wrap="square" rtlCol="0">
            <a:spAutoFit/>
          </a:bodyPr>
          <a:lstStyle/>
          <a:p>
            <a:pPr algn="ctr"/>
            <a:r>
              <a:rPr lang="sv-SE" sz="3600" b="1"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ko-KR" altLang="en-US"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8" name="Group 47"/>
          <p:cNvGrpSpPr/>
          <p:nvPr/>
        </p:nvGrpSpPr>
        <p:grpSpPr>
          <a:xfrm>
            <a:off x="970057" y="1818315"/>
            <a:ext cx="558313" cy="1922210"/>
            <a:chOff x="6175651" y="1666361"/>
            <a:chExt cx="558313" cy="1922210"/>
          </a:xfrm>
        </p:grpSpPr>
        <p:sp>
          <p:nvSpPr>
            <p:cNvPr id="28" name="Oval 27"/>
            <p:cNvSpPr/>
            <p:nvPr/>
          </p:nvSpPr>
          <p:spPr>
            <a:xfrm>
              <a:off x="6175651" y="1666361"/>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Oval 33"/>
            <p:cNvSpPr/>
            <p:nvPr/>
          </p:nvSpPr>
          <p:spPr>
            <a:xfrm>
              <a:off x="6175651" y="3030258"/>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grpSp>
      <p:sp>
        <p:nvSpPr>
          <p:cNvPr id="11" name="TextBox 10">
            <a:extLst>
              <a:ext uri="{FF2B5EF4-FFF2-40B4-BE49-F238E27FC236}">
                <a16:creationId xmlns:a16="http://schemas.microsoft.com/office/drawing/2014/main" id="{9C6636C2-4318-4002-618D-D3AE45F78773}"/>
              </a:ext>
            </a:extLst>
          </p:cNvPr>
          <p:cNvSpPr txBox="1"/>
          <p:nvPr/>
        </p:nvSpPr>
        <p:spPr>
          <a:xfrm>
            <a:off x="537178" y="1371331"/>
            <a:ext cx="10180979" cy="4661276"/>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Operating System:</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Sentiment analysis tools and libraries are generally compatible with major operating systems, including Windows, macOS, and Linux.</a:t>
            </a:r>
          </a:p>
          <a:p>
            <a:pPr>
              <a:lnSpc>
                <a:spcPct val="150000"/>
              </a:lnSpc>
            </a:pPr>
            <a:r>
              <a:rPr lang="en-US" sz="2000" b="1" dirty="0">
                <a:latin typeface="Times New Roman" panose="02020603050405020304" pitchFamily="18" charset="0"/>
                <a:cs typeface="Times New Roman" panose="02020603050405020304" pitchFamily="18" charset="0"/>
              </a:rPr>
              <a:t>Python:</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is a popular programming language for sentiment analysis. Ensure you have the latest version installed.</a:t>
            </a:r>
          </a:p>
          <a:p>
            <a:pPr>
              <a:lnSpc>
                <a:spcPct val="150000"/>
              </a:lnSpc>
            </a:pPr>
            <a:r>
              <a:rPr lang="en-US" sz="2000" b="1" dirty="0">
                <a:latin typeface="Times New Roman" panose="02020603050405020304" pitchFamily="18" charset="0"/>
                <a:cs typeface="Times New Roman" panose="02020603050405020304" pitchFamily="18" charset="0"/>
              </a:rPr>
              <a:t>Libraries and Frameworks: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machine learning: scikit-learn, TensorFlow,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natural language processing: NLTK, </a:t>
            </a:r>
            <a:r>
              <a:rPr lang="en-US" sz="2000" dirty="0" err="1">
                <a:latin typeface="Times New Roman" panose="02020603050405020304" pitchFamily="18" charset="0"/>
                <a:cs typeface="Times New Roman" panose="02020603050405020304" pitchFamily="18" charset="0"/>
              </a:rPr>
              <a:t>spaCy</a:t>
            </a:r>
            <a:r>
              <a:rPr lang="en-US" sz="2000" dirty="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deep learning: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TensorFlow,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392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F32C0D-400F-04B7-1B85-3629E5608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18"/>
            <a:ext cx="12184264" cy="6858000"/>
          </a:xfrm>
          <a:prstGeom prst="rect">
            <a:avLst/>
          </a:prstGeom>
        </p:spPr>
      </p:pic>
      <p:sp>
        <p:nvSpPr>
          <p:cNvPr id="4" name="TextBox 3"/>
          <p:cNvSpPr txBox="1"/>
          <p:nvPr/>
        </p:nvSpPr>
        <p:spPr>
          <a:xfrm>
            <a:off x="248389" y="366400"/>
            <a:ext cx="5751459" cy="646331"/>
          </a:xfrm>
          <a:prstGeom prst="rect">
            <a:avLst/>
          </a:prstGeom>
          <a:noFill/>
        </p:spPr>
        <p:txBody>
          <a:bodyPr wrap="square" rtlCol="0">
            <a:spAutoFit/>
          </a:bodyPr>
          <a:lstStyle/>
          <a:p>
            <a:pPr algn="ctr"/>
            <a:r>
              <a:rPr lang="sv-SE" sz="3600" b="1" dirty="0">
                <a:solidFill>
                  <a:schemeClr val="tx1">
                    <a:lumMod val="95000"/>
                    <a:lumOff val="5000"/>
                  </a:schemeClr>
                </a:solidFill>
                <a:latin typeface="Times New Roman" panose="02020603050405020304" pitchFamily="18" charset="0"/>
                <a:cs typeface="Times New Roman" panose="02020603050405020304" pitchFamily="18" charset="0"/>
              </a:rPr>
              <a:t>WORKING PROCEDURE</a:t>
            </a:r>
            <a:endParaRPr lang="ko-KR" altLang="en-US"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8" name="Group 47"/>
          <p:cNvGrpSpPr/>
          <p:nvPr/>
        </p:nvGrpSpPr>
        <p:grpSpPr>
          <a:xfrm>
            <a:off x="970057" y="1818315"/>
            <a:ext cx="558313" cy="1922210"/>
            <a:chOff x="6175651" y="1666361"/>
            <a:chExt cx="558313" cy="1922210"/>
          </a:xfrm>
        </p:grpSpPr>
        <p:sp>
          <p:nvSpPr>
            <p:cNvPr id="28" name="Oval 27"/>
            <p:cNvSpPr/>
            <p:nvPr/>
          </p:nvSpPr>
          <p:spPr>
            <a:xfrm>
              <a:off x="6175651" y="1666361"/>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Oval 33"/>
            <p:cNvSpPr/>
            <p:nvPr/>
          </p:nvSpPr>
          <p:spPr>
            <a:xfrm>
              <a:off x="6175651" y="3030258"/>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grpSp>
      <p:sp>
        <p:nvSpPr>
          <p:cNvPr id="11" name="TextBox 10">
            <a:extLst>
              <a:ext uri="{FF2B5EF4-FFF2-40B4-BE49-F238E27FC236}">
                <a16:creationId xmlns:a16="http://schemas.microsoft.com/office/drawing/2014/main" id="{9C6636C2-4318-4002-618D-D3AE45F78773}"/>
              </a:ext>
            </a:extLst>
          </p:cNvPr>
          <p:cNvSpPr txBox="1"/>
          <p:nvPr/>
        </p:nvSpPr>
        <p:spPr>
          <a:xfrm>
            <a:off x="248389" y="2005736"/>
            <a:ext cx="3815363" cy="23529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 Data</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Clean the Data</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Extract Features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Choose an ML Model</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Sentiment Classification</a:t>
            </a:r>
          </a:p>
        </p:txBody>
      </p:sp>
      <p:pic>
        <p:nvPicPr>
          <p:cNvPr id="3" name="Picture 2">
            <a:extLst>
              <a:ext uri="{FF2B5EF4-FFF2-40B4-BE49-F238E27FC236}">
                <a16:creationId xmlns:a16="http://schemas.microsoft.com/office/drawing/2014/main" id="{992E5311-B3F4-F0E6-63B0-FB2EE049CD37}"/>
              </a:ext>
            </a:extLst>
          </p:cNvPr>
          <p:cNvPicPr>
            <a:picLocks noChangeAspect="1"/>
          </p:cNvPicPr>
          <p:nvPr/>
        </p:nvPicPr>
        <p:blipFill>
          <a:blip r:embed="rId3"/>
          <a:stretch>
            <a:fillRect/>
          </a:stretch>
        </p:blipFill>
        <p:spPr>
          <a:xfrm>
            <a:off x="3295993" y="1218102"/>
            <a:ext cx="8636555" cy="4404436"/>
          </a:xfrm>
          <a:prstGeom prst="rect">
            <a:avLst/>
          </a:prstGeom>
        </p:spPr>
      </p:pic>
    </p:spTree>
    <p:extLst>
      <p:ext uri="{BB962C8B-B14F-4D97-AF65-F5344CB8AC3E}">
        <p14:creationId xmlns:p14="http://schemas.microsoft.com/office/powerpoint/2010/main" val="238431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F32C0D-400F-04B7-1B85-3629E5608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
            <a:ext cx="12184264" cy="6858000"/>
          </a:xfrm>
          <a:prstGeom prst="rect">
            <a:avLst/>
          </a:prstGeom>
        </p:spPr>
      </p:pic>
      <p:sp>
        <p:nvSpPr>
          <p:cNvPr id="4" name="TextBox 3"/>
          <p:cNvSpPr txBox="1"/>
          <p:nvPr/>
        </p:nvSpPr>
        <p:spPr>
          <a:xfrm>
            <a:off x="437342" y="860508"/>
            <a:ext cx="4087905" cy="646331"/>
          </a:xfrm>
          <a:prstGeom prst="rect">
            <a:avLst/>
          </a:prstGeom>
          <a:noFill/>
        </p:spPr>
        <p:txBody>
          <a:bodyPr wrap="square" rtlCol="0">
            <a:spAutoFit/>
          </a:bodyPr>
          <a:lstStyle/>
          <a:p>
            <a:pPr algn="ctr"/>
            <a:r>
              <a:rPr lang="sv-SE" sz="3600" b="1" dirty="0">
                <a:solidFill>
                  <a:schemeClr val="tx1">
                    <a:lumMod val="95000"/>
                    <a:lumOff val="5000"/>
                  </a:schemeClr>
                </a:solidFill>
                <a:latin typeface="Times New Roman" panose="02020603050405020304" pitchFamily="18" charset="0"/>
                <a:cs typeface="Times New Roman" panose="02020603050405020304" pitchFamily="18" charset="0"/>
              </a:rPr>
              <a:t>FUTURE SCOPE</a:t>
            </a:r>
            <a:endParaRPr lang="ko-KR" altLang="en-US"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8" name="Group 47"/>
          <p:cNvGrpSpPr/>
          <p:nvPr/>
        </p:nvGrpSpPr>
        <p:grpSpPr>
          <a:xfrm>
            <a:off x="970057" y="1818315"/>
            <a:ext cx="558313" cy="1922210"/>
            <a:chOff x="6175651" y="1666361"/>
            <a:chExt cx="558313" cy="1922210"/>
          </a:xfrm>
        </p:grpSpPr>
        <p:sp>
          <p:nvSpPr>
            <p:cNvPr id="28" name="Oval 27"/>
            <p:cNvSpPr/>
            <p:nvPr/>
          </p:nvSpPr>
          <p:spPr>
            <a:xfrm>
              <a:off x="6175651" y="1666361"/>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Oval 33"/>
            <p:cNvSpPr/>
            <p:nvPr/>
          </p:nvSpPr>
          <p:spPr>
            <a:xfrm>
              <a:off x="6175651" y="3030258"/>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grpSp>
      <p:sp>
        <p:nvSpPr>
          <p:cNvPr id="11" name="TextBox 10">
            <a:extLst>
              <a:ext uri="{FF2B5EF4-FFF2-40B4-BE49-F238E27FC236}">
                <a16:creationId xmlns:a16="http://schemas.microsoft.com/office/drawing/2014/main" id="{9C6636C2-4318-4002-618D-D3AE45F78773}"/>
              </a:ext>
            </a:extLst>
          </p:cNvPr>
          <p:cNvSpPr txBox="1"/>
          <p:nvPr/>
        </p:nvSpPr>
        <p:spPr>
          <a:xfrm>
            <a:off x="629776" y="1681321"/>
            <a:ext cx="10180979" cy="2345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Deeper Understanding of Emotions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Multimodal Sentiment Analysis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Explainable AI for Sentiment Analysis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Integration with Other Technologies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Ethical Considerations</a:t>
            </a:r>
          </a:p>
        </p:txBody>
      </p:sp>
    </p:spTree>
    <p:extLst>
      <p:ext uri="{BB962C8B-B14F-4D97-AF65-F5344CB8AC3E}">
        <p14:creationId xmlns:p14="http://schemas.microsoft.com/office/powerpoint/2010/main" val="1850292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F32C0D-400F-04B7-1B85-3629E5608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18"/>
            <a:ext cx="12184264" cy="6858000"/>
          </a:xfrm>
          <a:prstGeom prst="rect">
            <a:avLst/>
          </a:prstGeom>
        </p:spPr>
      </p:pic>
      <p:sp>
        <p:nvSpPr>
          <p:cNvPr id="4" name="TextBox 3"/>
          <p:cNvSpPr txBox="1"/>
          <p:nvPr/>
        </p:nvSpPr>
        <p:spPr>
          <a:xfrm>
            <a:off x="466684" y="769192"/>
            <a:ext cx="3554652" cy="646331"/>
          </a:xfrm>
          <a:prstGeom prst="rect">
            <a:avLst/>
          </a:prstGeom>
          <a:noFill/>
        </p:spPr>
        <p:txBody>
          <a:bodyPr wrap="square" rtlCol="0">
            <a:spAutoFit/>
          </a:bodyPr>
          <a:lstStyle/>
          <a:p>
            <a:pPr algn="ctr"/>
            <a:r>
              <a:rPr lang="sv-SE" sz="3600" b="1" dirty="0">
                <a:solidFill>
                  <a:schemeClr val="tx1">
                    <a:lumMod val="95000"/>
                    <a:lumOff val="5000"/>
                  </a:schemeClr>
                </a:solidFill>
                <a:latin typeface="Times New Roman" panose="02020603050405020304" pitchFamily="18" charset="0"/>
                <a:cs typeface="Times New Roman" panose="02020603050405020304" pitchFamily="18" charset="0"/>
              </a:rPr>
              <a:t>CONCLUSION</a:t>
            </a:r>
            <a:endParaRPr lang="ko-KR" altLang="en-US"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8" name="Group 47"/>
          <p:cNvGrpSpPr/>
          <p:nvPr/>
        </p:nvGrpSpPr>
        <p:grpSpPr>
          <a:xfrm>
            <a:off x="970057" y="1818315"/>
            <a:ext cx="558313" cy="1922210"/>
            <a:chOff x="6175651" y="1666361"/>
            <a:chExt cx="558313" cy="1922210"/>
          </a:xfrm>
        </p:grpSpPr>
        <p:sp>
          <p:nvSpPr>
            <p:cNvPr id="28" name="Oval 27"/>
            <p:cNvSpPr/>
            <p:nvPr/>
          </p:nvSpPr>
          <p:spPr>
            <a:xfrm>
              <a:off x="6175651" y="1666361"/>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Oval 33"/>
            <p:cNvSpPr/>
            <p:nvPr/>
          </p:nvSpPr>
          <p:spPr>
            <a:xfrm>
              <a:off x="6175651" y="3030258"/>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grpSp>
      <p:sp>
        <p:nvSpPr>
          <p:cNvPr id="11" name="TextBox 10">
            <a:extLst>
              <a:ext uri="{FF2B5EF4-FFF2-40B4-BE49-F238E27FC236}">
                <a16:creationId xmlns:a16="http://schemas.microsoft.com/office/drawing/2014/main" id="{9C6636C2-4318-4002-618D-D3AE45F78773}"/>
              </a:ext>
            </a:extLst>
          </p:cNvPr>
          <p:cNvSpPr txBox="1"/>
          <p:nvPr/>
        </p:nvSpPr>
        <p:spPr>
          <a:xfrm>
            <a:off x="628730" y="1818315"/>
            <a:ext cx="10180979" cy="2806987"/>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In conclusion, sentiment analysis offers a powerful lens into customer feelings. By leveraging this technology, we can gain valuable insights to improve products, target marketing efforts, and provide exceptional customer service. As the field continues to evolve, we can expect even deeper emotional understanding and seamless integration with other technologies. The future of sentiment analysis is bright, promising to revolutionize how businesses connect with their customers.</a:t>
            </a:r>
          </a:p>
        </p:txBody>
      </p:sp>
    </p:spTree>
    <p:extLst>
      <p:ext uri="{BB962C8B-B14F-4D97-AF65-F5344CB8AC3E}">
        <p14:creationId xmlns:p14="http://schemas.microsoft.com/office/powerpoint/2010/main" val="84050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tomer Sentiment Analysis: How sentiment analysis can better service  experience – Customer Service Blog from HappyFox">
            <a:extLst>
              <a:ext uri="{FF2B5EF4-FFF2-40B4-BE49-F238E27FC236}">
                <a16:creationId xmlns:a16="http://schemas.microsoft.com/office/drawing/2014/main" id="{A0EA438D-585C-61B1-973E-EE5D66D07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287" y="219920"/>
            <a:ext cx="9719426" cy="53127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61910" y="5312781"/>
            <a:ext cx="6048817" cy="769441"/>
          </a:xfrm>
          <a:prstGeom prst="rect">
            <a:avLst/>
          </a:prstGeom>
          <a:noFill/>
        </p:spPr>
        <p:txBody>
          <a:bodyPr wrap="square" rtlCol="0">
            <a:spAutoFit/>
          </a:bodyPr>
          <a:lstStyle/>
          <a:p>
            <a:pPr algn="ctr"/>
            <a:r>
              <a:rPr lang="sv-SE" sz="4400" b="1" dirty="0">
                <a:solidFill>
                  <a:schemeClr val="tx1">
                    <a:lumMod val="95000"/>
                    <a:lumOff val="5000"/>
                  </a:schemeClr>
                </a:solidFill>
                <a:latin typeface="Times New Roman" panose="02020603050405020304" pitchFamily="18" charset="0"/>
                <a:cs typeface="Times New Roman" panose="02020603050405020304" pitchFamily="18" charset="0"/>
              </a:rPr>
              <a:t>THANK YOU</a:t>
            </a:r>
            <a:endParaRPr lang="ko-KR" altLang="en-US" sz="4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8" name="Group 47"/>
          <p:cNvGrpSpPr/>
          <p:nvPr/>
        </p:nvGrpSpPr>
        <p:grpSpPr>
          <a:xfrm>
            <a:off x="970057" y="1818315"/>
            <a:ext cx="558313" cy="1922210"/>
            <a:chOff x="6175651" y="1666361"/>
            <a:chExt cx="558313" cy="1922210"/>
          </a:xfrm>
        </p:grpSpPr>
        <p:sp>
          <p:nvSpPr>
            <p:cNvPr id="28" name="Oval 27"/>
            <p:cNvSpPr/>
            <p:nvPr/>
          </p:nvSpPr>
          <p:spPr>
            <a:xfrm>
              <a:off x="6175651" y="1666361"/>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Oval 33"/>
            <p:cNvSpPr/>
            <p:nvPr/>
          </p:nvSpPr>
          <p:spPr>
            <a:xfrm>
              <a:off x="6175651" y="3030258"/>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grpSp>
    </p:spTree>
    <p:extLst>
      <p:ext uri="{BB962C8B-B14F-4D97-AF65-F5344CB8AC3E}">
        <p14:creationId xmlns:p14="http://schemas.microsoft.com/office/powerpoint/2010/main" val="147444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sentiment analysis? Definition, tools &amp; how to use it | Talkdesk">
            <a:extLst>
              <a:ext uri="{FF2B5EF4-FFF2-40B4-BE49-F238E27FC236}">
                <a16:creationId xmlns:a16="http://schemas.microsoft.com/office/drawing/2014/main" id="{331173C4-F711-0307-5173-F7F364DE5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119" y="881413"/>
            <a:ext cx="8964881" cy="59765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8939" y="769192"/>
            <a:ext cx="3828694" cy="646331"/>
          </a:xfrm>
          <a:prstGeom prst="rect">
            <a:avLst/>
          </a:prstGeom>
          <a:noFill/>
        </p:spPr>
        <p:txBody>
          <a:bodyPr wrap="square" rtlCol="0">
            <a:spAutoFit/>
          </a:bodyPr>
          <a:lstStyle/>
          <a:p>
            <a:pPr algn="ctr"/>
            <a:r>
              <a:rPr lang="sv-SE" sz="3600" b="1" dirty="0">
                <a:solidFill>
                  <a:schemeClr val="tx1">
                    <a:lumMod val="95000"/>
                    <a:lumOff val="5000"/>
                  </a:schemeClr>
                </a:solidFill>
                <a:latin typeface="Times New Roman" panose="02020603050405020304" pitchFamily="18" charset="0"/>
                <a:cs typeface="Times New Roman" panose="02020603050405020304" pitchFamily="18" charset="0"/>
              </a:rPr>
              <a:t>CONTENTS</a:t>
            </a:r>
            <a:endParaRPr lang="ko-KR" altLang="en-US"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8" name="Group 47"/>
          <p:cNvGrpSpPr/>
          <p:nvPr/>
        </p:nvGrpSpPr>
        <p:grpSpPr>
          <a:xfrm>
            <a:off x="970057" y="1818315"/>
            <a:ext cx="558313" cy="1922210"/>
            <a:chOff x="6175651" y="1666361"/>
            <a:chExt cx="558313" cy="1922210"/>
          </a:xfrm>
        </p:grpSpPr>
        <p:sp>
          <p:nvSpPr>
            <p:cNvPr id="28" name="Oval 27"/>
            <p:cNvSpPr/>
            <p:nvPr/>
          </p:nvSpPr>
          <p:spPr>
            <a:xfrm>
              <a:off x="6175651" y="1666361"/>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Oval 33"/>
            <p:cNvSpPr/>
            <p:nvPr/>
          </p:nvSpPr>
          <p:spPr>
            <a:xfrm>
              <a:off x="6175651" y="3030258"/>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grpSp>
      <p:sp>
        <p:nvSpPr>
          <p:cNvPr id="11" name="TextBox 10">
            <a:extLst>
              <a:ext uri="{FF2B5EF4-FFF2-40B4-BE49-F238E27FC236}">
                <a16:creationId xmlns:a16="http://schemas.microsoft.com/office/drawing/2014/main" id="{9C6636C2-4318-4002-618D-D3AE45F78773}"/>
              </a:ext>
            </a:extLst>
          </p:cNvPr>
          <p:cNvSpPr txBox="1"/>
          <p:nvPr/>
        </p:nvSpPr>
        <p:spPr>
          <a:xfrm>
            <a:off x="859453" y="1585059"/>
            <a:ext cx="8514224" cy="46536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Abstract</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Introduction</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Applications</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Advantages</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Disadvantages</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Existing Techniques</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Hardware Requirements</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Software Requirements</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Future Scope</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9962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F32C0D-400F-04B7-1B85-3629E5608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65"/>
            <a:ext cx="12184264" cy="6858000"/>
          </a:xfrm>
          <a:prstGeom prst="rect">
            <a:avLst/>
          </a:prstGeom>
        </p:spPr>
      </p:pic>
      <p:sp>
        <p:nvSpPr>
          <p:cNvPr id="4" name="TextBox 3"/>
          <p:cNvSpPr txBox="1"/>
          <p:nvPr/>
        </p:nvSpPr>
        <p:spPr>
          <a:xfrm>
            <a:off x="545690" y="689565"/>
            <a:ext cx="3317191" cy="646331"/>
          </a:xfrm>
          <a:prstGeom prst="rect">
            <a:avLst/>
          </a:prstGeom>
          <a:noFill/>
        </p:spPr>
        <p:txBody>
          <a:bodyPr wrap="square" rtlCol="0">
            <a:spAutoFit/>
          </a:bodyPr>
          <a:lstStyle/>
          <a:p>
            <a:pPr algn="ctr"/>
            <a:r>
              <a:rPr lang="sv-SE" sz="3600" b="1"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ko-KR" altLang="en-US"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8" name="Group 47"/>
          <p:cNvGrpSpPr/>
          <p:nvPr/>
        </p:nvGrpSpPr>
        <p:grpSpPr>
          <a:xfrm>
            <a:off x="970057" y="1818315"/>
            <a:ext cx="558313" cy="1922210"/>
            <a:chOff x="6175651" y="1666361"/>
            <a:chExt cx="558313" cy="1922210"/>
          </a:xfrm>
        </p:grpSpPr>
        <p:sp>
          <p:nvSpPr>
            <p:cNvPr id="28" name="Oval 27"/>
            <p:cNvSpPr/>
            <p:nvPr/>
          </p:nvSpPr>
          <p:spPr>
            <a:xfrm>
              <a:off x="6175651" y="1666361"/>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Oval 33"/>
            <p:cNvSpPr/>
            <p:nvPr/>
          </p:nvSpPr>
          <p:spPr>
            <a:xfrm>
              <a:off x="6175651" y="3030258"/>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grpSp>
      <p:sp>
        <p:nvSpPr>
          <p:cNvPr id="11" name="TextBox 10">
            <a:extLst>
              <a:ext uri="{FF2B5EF4-FFF2-40B4-BE49-F238E27FC236}">
                <a16:creationId xmlns:a16="http://schemas.microsoft.com/office/drawing/2014/main" id="{9C6636C2-4318-4002-618D-D3AE45F78773}"/>
              </a:ext>
            </a:extLst>
          </p:cNvPr>
          <p:cNvSpPr txBox="1"/>
          <p:nvPr/>
        </p:nvSpPr>
        <p:spPr>
          <a:xfrm>
            <a:off x="859453" y="1585059"/>
            <a:ext cx="8514224" cy="3268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Sentiment analysis focuses on extracting and understanding emotions expressed in text.</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presentation provides a concise overview of sentiment analysis, exploring its significance in today's digital age.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explore how sentiment analysis techniques decode the emotional tone of language, offering valuable insights for businesses, decision-makers, and researchers.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54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F32C0D-400F-04B7-1B85-3629E5608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4264" cy="6858000"/>
          </a:xfrm>
          <a:prstGeom prst="rect">
            <a:avLst/>
          </a:prstGeom>
        </p:spPr>
      </p:pic>
      <p:sp>
        <p:nvSpPr>
          <p:cNvPr id="4" name="TextBox 3"/>
          <p:cNvSpPr txBox="1"/>
          <p:nvPr/>
        </p:nvSpPr>
        <p:spPr>
          <a:xfrm>
            <a:off x="733947" y="689565"/>
            <a:ext cx="4090061" cy="646331"/>
          </a:xfrm>
          <a:prstGeom prst="rect">
            <a:avLst/>
          </a:prstGeom>
          <a:noFill/>
        </p:spPr>
        <p:txBody>
          <a:bodyPr wrap="square" rtlCol="0">
            <a:spAutoFit/>
          </a:bodyPr>
          <a:lstStyle/>
          <a:p>
            <a:pPr algn="ctr"/>
            <a:r>
              <a:rPr lang="sv-SE" sz="36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ko-KR" altLang="en-US"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8" name="Group 47"/>
          <p:cNvGrpSpPr/>
          <p:nvPr/>
        </p:nvGrpSpPr>
        <p:grpSpPr>
          <a:xfrm>
            <a:off x="970057" y="1818315"/>
            <a:ext cx="558313" cy="1922210"/>
            <a:chOff x="6175651" y="1666361"/>
            <a:chExt cx="558313" cy="1922210"/>
          </a:xfrm>
        </p:grpSpPr>
        <p:sp>
          <p:nvSpPr>
            <p:cNvPr id="28" name="Oval 27"/>
            <p:cNvSpPr/>
            <p:nvPr/>
          </p:nvSpPr>
          <p:spPr>
            <a:xfrm>
              <a:off x="6175651" y="1666361"/>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Oval 33"/>
            <p:cNvSpPr/>
            <p:nvPr/>
          </p:nvSpPr>
          <p:spPr>
            <a:xfrm>
              <a:off x="6175651" y="3030258"/>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grpSp>
      <p:sp>
        <p:nvSpPr>
          <p:cNvPr id="11" name="TextBox 10">
            <a:extLst>
              <a:ext uri="{FF2B5EF4-FFF2-40B4-BE49-F238E27FC236}">
                <a16:creationId xmlns:a16="http://schemas.microsoft.com/office/drawing/2014/main" id="{9C6636C2-4318-4002-618D-D3AE45F78773}"/>
              </a:ext>
            </a:extLst>
          </p:cNvPr>
          <p:cNvSpPr txBox="1"/>
          <p:nvPr/>
        </p:nvSpPr>
        <p:spPr>
          <a:xfrm>
            <a:off x="733947" y="1592395"/>
            <a:ext cx="10180979" cy="2806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Sentiment analysis, also known as opinion mining, is a technique used to determine the sentiment or emotion expressed in a piece of text.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involves analyzing text data to identify and categorize the sentiment as positive, negative, or neutral.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Sentiment analysis has become increasingly important in various industries due to its ability to extract valuable insights from large volumes of textual data.</a:t>
            </a:r>
          </a:p>
        </p:txBody>
      </p:sp>
    </p:spTree>
    <p:extLst>
      <p:ext uri="{BB962C8B-B14F-4D97-AF65-F5344CB8AC3E}">
        <p14:creationId xmlns:p14="http://schemas.microsoft.com/office/powerpoint/2010/main" val="115635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1DAEED-B6B3-A417-281D-A8E506700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4264" cy="6858000"/>
          </a:xfrm>
          <a:prstGeom prst="rect">
            <a:avLst/>
          </a:prstGeom>
        </p:spPr>
      </p:pic>
      <p:sp>
        <p:nvSpPr>
          <p:cNvPr id="2" name="TextBox 1">
            <a:extLst>
              <a:ext uri="{FF2B5EF4-FFF2-40B4-BE49-F238E27FC236}">
                <a16:creationId xmlns:a16="http://schemas.microsoft.com/office/drawing/2014/main" id="{1BBF4F1C-97AE-1251-CE53-9A9A79C237A9}"/>
              </a:ext>
            </a:extLst>
          </p:cNvPr>
          <p:cNvSpPr txBox="1"/>
          <p:nvPr/>
        </p:nvSpPr>
        <p:spPr>
          <a:xfrm>
            <a:off x="493058" y="1461396"/>
            <a:ext cx="9837569" cy="4191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Customer Feedback Analysis: </a:t>
            </a:r>
            <a:r>
              <a:rPr lang="en-US" sz="2000" dirty="0">
                <a:latin typeface="Times New Roman" panose="02020603050405020304" pitchFamily="18" charset="0"/>
                <a:cs typeface="Times New Roman" panose="02020603050405020304" pitchFamily="18" charset="0"/>
              </a:rPr>
              <a:t>Analyzing customer reviews on an online store.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Social Media Monitoring:</a:t>
            </a:r>
            <a:r>
              <a:rPr lang="en-US" sz="2000" dirty="0">
                <a:latin typeface="Times New Roman" panose="02020603050405020304" pitchFamily="18" charset="0"/>
                <a:cs typeface="Times New Roman" panose="02020603050405020304" pitchFamily="18" charset="0"/>
              </a:rPr>
              <a:t> Tracking sentiment on social media platforms for a brand's hashtag.</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Brand Monitoring: </a:t>
            </a:r>
            <a:r>
              <a:rPr lang="en-US" sz="2000" dirty="0">
                <a:latin typeface="Times New Roman" panose="02020603050405020304" pitchFamily="18" charset="0"/>
                <a:cs typeface="Times New Roman" panose="02020603050405020304" pitchFamily="18" charset="0"/>
              </a:rPr>
              <a:t>Monitoring online discussions and reviews about a brand to assess overall sentiment.</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Market Research: </a:t>
            </a:r>
            <a:r>
              <a:rPr lang="en-US" sz="2000" dirty="0">
                <a:latin typeface="Times New Roman" panose="02020603050405020304" pitchFamily="18" charset="0"/>
                <a:cs typeface="Times New Roman" panose="02020603050405020304" pitchFamily="18" charset="0"/>
              </a:rPr>
              <a:t>Analyzing social media discussions around a new technology to gauge public interest and potential market adoption.</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Employee Feedback Analysis: </a:t>
            </a:r>
            <a:r>
              <a:rPr lang="en-US" sz="2000" dirty="0">
                <a:latin typeface="Times New Roman" panose="02020603050405020304" pitchFamily="18" charset="0"/>
                <a:cs typeface="Times New Roman" panose="02020603050405020304" pitchFamily="18" charset="0"/>
              </a:rPr>
              <a:t>Assessing sentiments in employee surveys to understand overall job satisfaction.</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DFD4F78-3723-B886-96EE-80387A3E875B}"/>
              </a:ext>
            </a:extLst>
          </p:cNvPr>
          <p:cNvSpPr txBox="1"/>
          <p:nvPr/>
        </p:nvSpPr>
        <p:spPr>
          <a:xfrm>
            <a:off x="493058" y="506858"/>
            <a:ext cx="3700217" cy="646331"/>
          </a:xfrm>
          <a:prstGeom prst="rect">
            <a:avLst/>
          </a:prstGeom>
          <a:noFill/>
        </p:spPr>
        <p:txBody>
          <a:bodyPr wrap="square" rtlCol="0">
            <a:spAutoFit/>
          </a:bodyPr>
          <a:lstStyle/>
          <a:p>
            <a:pPr algn="ctr"/>
            <a:r>
              <a:rPr lang="sv-SE" sz="3600" b="1" dirty="0">
                <a:solidFill>
                  <a:schemeClr val="tx1">
                    <a:lumMod val="95000"/>
                    <a:lumOff val="5000"/>
                  </a:schemeClr>
                </a:solidFill>
                <a:latin typeface="Times New Roman" panose="02020603050405020304" pitchFamily="18" charset="0"/>
                <a:cs typeface="Times New Roman" panose="02020603050405020304" pitchFamily="18" charset="0"/>
              </a:rPr>
              <a:t>APPLICATIONS</a:t>
            </a:r>
            <a:endParaRPr lang="ko-KR" altLang="en-US"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3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F32C0D-400F-04B7-1B85-3629E5608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978"/>
            <a:ext cx="12184264" cy="6858000"/>
          </a:xfrm>
          <a:prstGeom prst="rect">
            <a:avLst/>
          </a:prstGeom>
        </p:spPr>
      </p:pic>
      <p:sp>
        <p:nvSpPr>
          <p:cNvPr id="4" name="TextBox 3"/>
          <p:cNvSpPr txBox="1"/>
          <p:nvPr/>
        </p:nvSpPr>
        <p:spPr>
          <a:xfrm>
            <a:off x="528916" y="828662"/>
            <a:ext cx="3423645" cy="646331"/>
          </a:xfrm>
          <a:prstGeom prst="rect">
            <a:avLst/>
          </a:prstGeom>
          <a:noFill/>
        </p:spPr>
        <p:txBody>
          <a:bodyPr wrap="square" rtlCol="0">
            <a:spAutoFit/>
          </a:bodyPr>
          <a:lstStyle/>
          <a:p>
            <a:pPr algn="ctr"/>
            <a:r>
              <a:rPr lang="sv-SE" sz="3600" b="1"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ko-KR" altLang="en-US"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8" name="Group 47"/>
          <p:cNvGrpSpPr/>
          <p:nvPr/>
        </p:nvGrpSpPr>
        <p:grpSpPr>
          <a:xfrm>
            <a:off x="970057" y="1818315"/>
            <a:ext cx="558313" cy="1922210"/>
            <a:chOff x="6175651" y="1666361"/>
            <a:chExt cx="558313" cy="1922210"/>
          </a:xfrm>
        </p:grpSpPr>
        <p:sp>
          <p:nvSpPr>
            <p:cNvPr id="28" name="Oval 27"/>
            <p:cNvSpPr/>
            <p:nvPr/>
          </p:nvSpPr>
          <p:spPr>
            <a:xfrm>
              <a:off x="6175651" y="1666361"/>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Oval 33"/>
            <p:cNvSpPr/>
            <p:nvPr/>
          </p:nvSpPr>
          <p:spPr>
            <a:xfrm>
              <a:off x="6175651" y="3030258"/>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grpSp>
      <p:sp>
        <p:nvSpPr>
          <p:cNvPr id="11" name="TextBox 10">
            <a:extLst>
              <a:ext uri="{FF2B5EF4-FFF2-40B4-BE49-F238E27FC236}">
                <a16:creationId xmlns:a16="http://schemas.microsoft.com/office/drawing/2014/main" id="{9C6636C2-4318-4002-618D-D3AE45F78773}"/>
              </a:ext>
            </a:extLst>
          </p:cNvPr>
          <p:cNvSpPr txBox="1"/>
          <p:nvPr/>
        </p:nvSpPr>
        <p:spPr>
          <a:xfrm>
            <a:off x="733947" y="1592395"/>
            <a:ext cx="10180979" cy="2345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Customer Insight</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Customer Service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Brand Monitoring</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Competitor Analysis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Product Improvement</a:t>
            </a:r>
          </a:p>
        </p:txBody>
      </p:sp>
    </p:spTree>
    <p:extLst>
      <p:ext uri="{BB962C8B-B14F-4D97-AF65-F5344CB8AC3E}">
        <p14:creationId xmlns:p14="http://schemas.microsoft.com/office/powerpoint/2010/main" val="391054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F32C0D-400F-04B7-1B85-3629E5608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943"/>
            <a:ext cx="12184264" cy="6858000"/>
          </a:xfrm>
          <a:prstGeom prst="rect">
            <a:avLst/>
          </a:prstGeom>
        </p:spPr>
      </p:pic>
      <p:sp>
        <p:nvSpPr>
          <p:cNvPr id="4" name="TextBox 3"/>
          <p:cNvSpPr txBox="1"/>
          <p:nvPr/>
        </p:nvSpPr>
        <p:spPr>
          <a:xfrm>
            <a:off x="429147" y="786811"/>
            <a:ext cx="4349041" cy="646331"/>
          </a:xfrm>
          <a:prstGeom prst="rect">
            <a:avLst/>
          </a:prstGeom>
          <a:noFill/>
        </p:spPr>
        <p:txBody>
          <a:bodyPr wrap="square" rtlCol="0">
            <a:spAutoFit/>
          </a:bodyPr>
          <a:lstStyle/>
          <a:p>
            <a:pPr algn="ctr"/>
            <a:r>
              <a:rPr lang="sv-SE" sz="3600" b="1"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ko-KR" altLang="en-US"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8" name="Group 47"/>
          <p:cNvGrpSpPr/>
          <p:nvPr/>
        </p:nvGrpSpPr>
        <p:grpSpPr>
          <a:xfrm>
            <a:off x="970057" y="1818315"/>
            <a:ext cx="558313" cy="1922210"/>
            <a:chOff x="6175651" y="1666361"/>
            <a:chExt cx="558313" cy="1922210"/>
          </a:xfrm>
        </p:grpSpPr>
        <p:sp>
          <p:nvSpPr>
            <p:cNvPr id="28" name="Oval 27"/>
            <p:cNvSpPr/>
            <p:nvPr/>
          </p:nvSpPr>
          <p:spPr>
            <a:xfrm>
              <a:off x="6175651" y="1666361"/>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Oval 33"/>
            <p:cNvSpPr/>
            <p:nvPr/>
          </p:nvSpPr>
          <p:spPr>
            <a:xfrm>
              <a:off x="6175651" y="3030258"/>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grpSp>
      <p:sp>
        <p:nvSpPr>
          <p:cNvPr id="11" name="TextBox 10">
            <a:extLst>
              <a:ext uri="{FF2B5EF4-FFF2-40B4-BE49-F238E27FC236}">
                <a16:creationId xmlns:a16="http://schemas.microsoft.com/office/drawing/2014/main" id="{9C6636C2-4318-4002-618D-D3AE45F78773}"/>
              </a:ext>
            </a:extLst>
          </p:cNvPr>
          <p:cNvSpPr txBox="1"/>
          <p:nvPr/>
        </p:nvSpPr>
        <p:spPr>
          <a:xfrm>
            <a:off x="733947" y="1592395"/>
            <a:ext cx="10180979" cy="28146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Ambiguity and Context</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Sarcasm and Irony Recognition</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Quality Issues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Privacy Concerns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Algorithm Bias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Impact of Negation</a:t>
            </a:r>
          </a:p>
        </p:txBody>
      </p:sp>
    </p:spTree>
    <p:extLst>
      <p:ext uri="{BB962C8B-B14F-4D97-AF65-F5344CB8AC3E}">
        <p14:creationId xmlns:p14="http://schemas.microsoft.com/office/powerpoint/2010/main" val="150006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Sentiment analysis techniques. | Download Scientific Diagram">
            <a:extLst>
              <a:ext uri="{FF2B5EF4-FFF2-40B4-BE49-F238E27FC236}">
                <a16:creationId xmlns:a16="http://schemas.microsoft.com/office/drawing/2014/main" id="{D004C53F-5E03-3C40-D1A4-E68B545160BC}"/>
              </a:ext>
            </a:extLst>
          </p:cNvPr>
          <p:cNvSpPr>
            <a:spLocks noChangeAspect="1" noChangeArrowheads="1"/>
          </p:cNvSpPr>
          <p:nvPr/>
        </p:nvSpPr>
        <p:spPr bwMode="auto">
          <a:xfrm>
            <a:off x="4127329" y="1592395"/>
            <a:ext cx="3250557" cy="32505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E2C97DD7-109E-75BD-3B7F-D82FA706E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 y="0"/>
            <a:ext cx="12184264" cy="6858000"/>
          </a:xfrm>
          <a:prstGeom prst="rect">
            <a:avLst/>
          </a:prstGeom>
        </p:spPr>
      </p:pic>
      <p:sp>
        <p:nvSpPr>
          <p:cNvPr id="7" name="TextBox 6">
            <a:extLst>
              <a:ext uri="{FF2B5EF4-FFF2-40B4-BE49-F238E27FC236}">
                <a16:creationId xmlns:a16="http://schemas.microsoft.com/office/drawing/2014/main" id="{8B7BEA46-834E-F50F-B5F4-B78177D7463C}"/>
              </a:ext>
            </a:extLst>
          </p:cNvPr>
          <p:cNvSpPr txBox="1"/>
          <p:nvPr/>
        </p:nvSpPr>
        <p:spPr>
          <a:xfrm>
            <a:off x="429147" y="636340"/>
            <a:ext cx="5666853" cy="646331"/>
          </a:xfrm>
          <a:prstGeom prst="rect">
            <a:avLst/>
          </a:prstGeom>
          <a:noFill/>
        </p:spPr>
        <p:txBody>
          <a:bodyPr wrap="square" rtlCol="0">
            <a:spAutoFit/>
          </a:bodyPr>
          <a:lstStyle/>
          <a:p>
            <a:pPr algn="ctr"/>
            <a:r>
              <a:rPr lang="sv-SE" sz="3600" b="1" dirty="0">
                <a:solidFill>
                  <a:schemeClr val="tx1">
                    <a:lumMod val="95000"/>
                    <a:lumOff val="5000"/>
                  </a:schemeClr>
                </a:solidFill>
                <a:latin typeface="Times New Roman" panose="02020603050405020304" pitchFamily="18" charset="0"/>
                <a:cs typeface="Times New Roman" panose="02020603050405020304" pitchFamily="18" charset="0"/>
              </a:rPr>
              <a:t>EXISTING TECHNIQUES</a:t>
            </a:r>
            <a:endParaRPr lang="ko-KR" altLang="en-US"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2A3BA0E-9689-C1F0-F4C6-09E8FBB0E75D}"/>
              </a:ext>
            </a:extLst>
          </p:cNvPr>
          <p:cNvSpPr txBox="1"/>
          <p:nvPr/>
        </p:nvSpPr>
        <p:spPr>
          <a:xfrm>
            <a:off x="662117" y="1507769"/>
            <a:ext cx="10180979" cy="5115311"/>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-Two Main Approaches</a:t>
            </a:r>
          </a:p>
          <a:p>
            <a:pPr>
              <a:lnSpc>
                <a:spcPct val="150000"/>
              </a:lnSpc>
            </a:pPr>
            <a:r>
              <a:rPr lang="en-US" sz="2000" b="1" dirty="0">
                <a:latin typeface="Times New Roman" panose="02020603050405020304" pitchFamily="18" charset="0"/>
                <a:cs typeface="Times New Roman" panose="02020603050405020304" pitchFamily="18" charset="0"/>
              </a:rPr>
              <a:t>Rule-Based:</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Lists of positive and negative words (lexicons) are used to classify sentiment.</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Easy to set up but limited in accuracy for complex text.</a:t>
            </a:r>
          </a:p>
          <a:p>
            <a:pPr>
              <a:lnSpc>
                <a:spcPct val="150000"/>
              </a:lnSpc>
            </a:pPr>
            <a:r>
              <a:rPr lang="en-US" sz="2000" b="1" dirty="0">
                <a:latin typeface="Times New Roman" panose="02020603050405020304" pitchFamily="18" charset="0"/>
                <a:cs typeface="Times New Roman" panose="02020603050405020304" pitchFamily="18" charset="0"/>
              </a:rPr>
              <a:t>Machine Learning:</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Trains on labeled data (text with known sentiment) to classify new text.</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More accurate but requires a lot of data and can be complex to implement.</a:t>
            </a:r>
          </a:p>
          <a:p>
            <a:pPr>
              <a:lnSpc>
                <a:spcPct val="150000"/>
              </a:lnSpc>
            </a:pPr>
            <a:r>
              <a:rPr lang="en-US" sz="2000" b="1" dirty="0">
                <a:latin typeface="Times New Roman" panose="02020603050405020304" pitchFamily="18" charset="0"/>
                <a:cs typeface="Times New Roman" panose="02020603050405020304" pitchFamily="18" charset="0"/>
              </a:rPr>
              <a:t>Choosing the Right Technique</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Consider the complexity of your text data.</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Think about the amount of data you have available.</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74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F32C0D-400F-04B7-1B85-3629E5608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18"/>
            <a:ext cx="12184264" cy="6858000"/>
          </a:xfrm>
          <a:prstGeom prst="rect">
            <a:avLst/>
          </a:prstGeom>
        </p:spPr>
      </p:pic>
      <p:sp>
        <p:nvSpPr>
          <p:cNvPr id="4" name="TextBox 3"/>
          <p:cNvSpPr txBox="1"/>
          <p:nvPr/>
        </p:nvSpPr>
        <p:spPr>
          <a:xfrm>
            <a:off x="252880" y="565747"/>
            <a:ext cx="7098177" cy="646331"/>
          </a:xfrm>
          <a:prstGeom prst="rect">
            <a:avLst/>
          </a:prstGeom>
          <a:noFill/>
        </p:spPr>
        <p:txBody>
          <a:bodyPr wrap="square" rtlCol="0">
            <a:spAutoFit/>
          </a:bodyPr>
          <a:lstStyle/>
          <a:p>
            <a:pPr algn="ctr"/>
            <a:r>
              <a:rPr lang="sv-SE" sz="3600" b="1" dirty="0">
                <a:solidFill>
                  <a:schemeClr val="tx1">
                    <a:lumMod val="95000"/>
                    <a:lumOff val="5000"/>
                  </a:schemeClr>
                </a:solidFill>
                <a:latin typeface="Times New Roman" panose="02020603050405020304" pitchFamily="18" charset="0"/>
                <a:cs typeface="Times New Roman" panose="02020603050405020304" pitchFamily="18" charset="0"/>
              </a:rPr>
              <a:t>HARDWARE REQUIREMENTS</a:t>
            </a:r>
            <a:endParaRPr lang="ko-KR" altLang="en-US"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8" name="Group 47"/>
          <p:cNvGrpSpPr/>
          <p:nvPr/>
        </p:nvGrpSpPr>
        <p:grpSpPr>
          <a:xfrm>
            <a:off x="970057" y="1818315"/>
            <a:ext cx="558313" cy="1922210"/>
            <a:chOff x="6175651" y="1666361"/>
            <a:chExt cx="558313" cy="1922210"/>
          </a:xfrm>
        </p:grpSpPr>
        <p:sp>
          <p:nvSpPr>
            <p:cNvPr id="28" name="Oval 27"/>
            <p:cNvSpPr/>
            <p:nvPr/>
          </p:nvSpPr>
          <p:spPr>
            <a:xfrm>
              <a:off x="6175651" y="1666361"/>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Oval 33"/>
            <p:cNvSpPr/>
            <p:nvPr/>
          </p:nvSpPr>
          <p:spPr>
            <a:xfrm>
              <a:off x="6175651" y="3030258"/>
              <a:ext cx="558313" cy="558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grpSp>
      <p:sp>
        <p:nvSpPr>
          <p:cNvPr id="11" name="TextBox 10">
            <a:extLst>
              <a:ext uri="{FF2B5EF4-FFF2-40B4-BE49-F238E27FC236}">
                <a16:creationId xmlns:a16="http://schemas.microsoft.com/office/drawing/2014/main" id="{9C6636C2-4318-4002-618D-D3AE45F78773}"/>
              </a:ext>
            </a:extLst>
          </p:cNvPr>
          <p:cNvSpPr txBox="1"/>
          <p:nvPr/>
        </p:nvSpPr>
        <p:spPr>
          <a:xfrm>
            <a:off x="537178" y="1371331"/>
            <a:ext cx="10180979" cy="4199611"/>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Processor (CPU):</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small to medium-scale projects - a modern multi-core CPU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Large-scale projects - high-performance CPUs </a:t>
            </a:r>
          </a:p>
          <a:p>
            <a:pPr>
              <a:lnSpc>
                <a:spcPct val="150000"/>
              </a:lnSpc>
            </a:pPr>
            <a:r>
              <a:rPr lang="en-US" sz="2000" b="1" dirty="0">
                <a:latin typeface="Times New Roman" panose="02020603050405020304" pitchFamily="18" charset="0"/>
                <a:cs typeface="Times New Roman" panose="02020603050405020304" pitchFamily="18" charset="0"/>
              </a:rPr>
              <a:t>Memory (RAM):</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8GB RAM or more is recommended for handling moderate-sized datasets.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Larger datasets or complex models may require 16GB or higher.</a:t>
            </a:r>
          </a:p>
          <a:p>
            <a:pPr>
              <a:lnSpc>
                <a:spcPct val="150000"/>
              </a:lnSpc>
            </a:pPr>
            <a:r>
              <a:rPr lang="en-US" sz="2000" b="1" dirty="0">
                <a:latin typeface="Times New Roman" panose="02020603050405020304" pitchFamily="18" charset="0"/>
                <a:cs typeface="Times New Roman" panose="02020603050405020304" pitchFamily="18" charset="0"/>
              </a:rPr>
              <a:t>GPU (optional):</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models, especially those based on neural networks, can benefit from Graphics </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932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687</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Shreya Pasnoor</cp:lastModifiedBy>
  <cp:revision>3</cp:revision>
  <dcterms:created xsi:type="dcterms:W3CDTF">2022-01-13T10:32:00Z</dcterms:created>
  <dcterms:modified xsi:type="dcterms:W3CDTF">2024-03-11T03:48:06Z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B706BB1F4AE0401496CE5F5AF255DC78_13</vt:lpwstr>
  </property>
  <property fmtid="{D5CDD505-2E9C-101B-9397-08002B2CF9AE}" pid="3" name="KSOProductBuildVer">
    <vt:lpwstr>1033-12.2.0.13489</vt:lpwstr>
  </property>
</Properties>
</file>