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622CD-5001-5797-DB21-D2DD2EDE6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FE350-73DE-3542-9B8E-893A95544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834E1-6DAE-9505-2371-663AC76A1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75F0-EE5A-47FC-8559-ACF21FD9A223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0D54D-5216-33C4-519E-3E151B81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C6C32-37A2-845D-439B-C1B06F29A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783C-3CB1-4D71-A4C5-84E7F898A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96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29B65-AEF2-7564-1DC9-A3322100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ADB39-00A7-B5F7-A8C0-0867811C5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83DAB-7104-D41F-440B-93F1DE221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75F0-EE5A-47FC-8559-ACF21FD9A223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AF431-1A52-DF36-326B-736621A64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8A040-D3B8-43E6-E175-C5202B6C8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783C-3CB1-4D71-A4C5-84E7F898A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26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6BFA0A-2BE4-8416-F998-001ABA718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838693-D2C9-1466-19DC-AC9F6D40C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7D6BB-7AC8-C4C7-7493-7ED5EA35F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75F0-EE5A-47FC-8559-ACF21FD9A223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6B758-A54C-7500-5A0F-5F4AF5C17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2EB5F-AD26-5696-56F9-8F39C7769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783C-3CB1-4D71-A4C5-84E7F898A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34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2BA4-008E-B2FF-D529-44309D7C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B9FC6-F0BA-EFB0-1984-62D531726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B5B6-0900-0899-5285-12995C08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75F0-EE5A-47FC-8559-ACF21FD9A223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73D95-05C7-5795-6C7A-83ED13E3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97C62-A917-B964-B71A-2C70DFD9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783C-3CB1-4D71-A4C5-84E7F898A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44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A136-071A-A750-22B4-3769CEB8D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8F4D6-DB51-CE07-5D42-60D6C9908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6B576-1925-CEFE-AB66-58D975519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75F0-EE5A-47FC-8559-ACF21FD9A223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5BFD5-E8DC-9CBB-E543-10DF0FA33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2AD69-F4F3-98C7-09CB-D5628768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783C-3CB1-4D71-A4C5-84E7F898A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3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4D52D-F258-FFF7-BE67-8E9B672F9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5A185-88C1-3336-6C82-F46AC4077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A7724-CE3A-47B2-1995-E80AA76FC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3A675-2903-5C9D-D101-8C1E8FFA0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75F0-EE5A-47FC-8559-ACF21FD9A223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C82AA-D7D3-0416-517D-4BE2B5E58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C4B5-A830-A44D-1207-4EDD2CC2F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783C-3CB1-4D71-A4C5-84E7F898A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05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51EF1-AE27-138B-58C9-F19065B4A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135A6-DE29-477A-605B-7128208FC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3C125-0D45-48DB-B643-C82DF42DB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605C10-71B5-035B-3CC5-56CC95D0A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449AF3-2FEB-DFFB-7183-03D2942C8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0AC882-ADBD-7EEB-78A7-ACAA8077C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75F0-EE5A-47FC-8559-ACF21FD9A223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487BD3-9559-B2CF-A61B-A0D239A4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45DC0-59FD-83B5-215B-9A01FBCC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783C-3CB1-4D71-A4C5-84E7F898A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20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56F4-822A-AAEF-2AF5-D17197CE2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78153-5870-0000-61C4-D666EEAFB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75F0-EE5A-47FC-8559-ACF21FD9A223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0E4F1-79F1-F8C4-33F3-7935B15F1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F5478B-9DCA-D94A-72C8-C11981D40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783C-3CB1-4D71-A4C5-84E7F898A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87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5E77FA-756E-030D-1EFD-3EF6E3F63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75F0-EE5A-47FC-8559-ACF21FD9A223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E277F7-DB83-FE8E-1EEE-888F13156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01CB6-AF07-3615-29BB-C42FD7E6E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783C-3CB1-4D71-A4C5-84E7F898A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23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0F592-7017-C731-CF33-F16EFE7B9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808C9-0E07-8834-45AF-3E787A8D3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6826B-D350-9F93-963E-E0CBE05C1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02E6D-2217-569D-C4BD-80E8BD3E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75F0-EE5A-47FC-8559-ACF21FD9A223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245CE-BEF5-5E3C-C429-6A3DBDADA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9F127-B2F1-46C7-ED06-89905CED5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783C-3CB1-4D71-A4C5-84E7F898A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931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DC48E-60FE-4EF0-5BD3-5831F9140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A96262-6029-3D17-0DCF-F3F592C84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890F5-FFC6-3FD6-0212-50AA5FE4B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2AB4A-CC65-858B-297B-4A4549A00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75F0-EE5A-47FC-8559-ACF21FD9A223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B4CB5-30C5-F60B-8A71-C61CE6C7A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1FDFA-CD81-89EC-36B2-1279D14B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783C-3CB1-4D71-A4C5-84E7F898A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65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0DC876-7E30-26C0-D8DB-E8410C9E4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6E38D-0A17-3776-447C-0DED74AF7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B1442-20BA-9A2D-3D81-B3A483089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DD75F0-EE5A-47FC-8559-ACF21FD9A223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6FF6A-8A35-42E3-10EC-22CB69289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062FB-AECC-1B5E-0D75-3604F4A0C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BD783C-3CB1-4D71-A4C5-84E7F898A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79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29CF2-24B8-A575-4B6E-59C37B4C8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0082" y="197426"/>
            <a:ext cx="6428508" cy="3293918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egoe UI" panose="020B0502040204020203" pitchFamily="34" charset="0"/>
              </a:rPr>
              <a:t>Finance Use Case :</a:t>
            </a:r>
            <a:br>
              <a:rPr lang="en-IN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</a:br>
            <a:r>
              <a:rPr lang="en-IN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22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Empower your workforce with Copilot for Microsoft 365: Finance Use Case</a:t>
            </a:r>
            <a:br>
              <a:rPr lang="en-US" sz="9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</a:br>
            <a:br>
              <a:rPr 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</a:b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08505-D7B3-E4A6-63DD-E67B47830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3147" y="3013364"/>
            <a:ext cx="5140036" cy="3647210"/>
          </a:xfrm>
        </p:spPr>
        <p:txBody>
          <a:bodyPr/>
          <a:lstStyle/>
          <a:p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This module enables students to perform a series of Use Case exercises that build their Copilot for Microsoft 365 skills in Finance-related business scenarios.</a:t>
            </a:r>
            <a:endParaRPr lang="en-IN" dirty="0"/>
          </a:p>
        </p:txBody>
      </p:sp>
      <p:pic>
        <p:nvPicPr>
          <p:cNvPr id="5" name="Picture 4" descr="A group of logos with letters&#10;&#10;Description automatically generated">
            <a:extLst>
              <a:ext uri="{FF2B5EF4-FFF2-40B4-BE49-F238E27FC236}">
                <a16:creationId xmlns:a16="http://schemas.microsoft.com/office/drawing/2014/main" id="{789ACC96-6226-8003-075F-D0F506BC2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5" y="0"/>
            <a:ext cx="59574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84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Segoe UI</vt:lpstr>
      <vt:lpstr>Office Theme</vt:lpstr>
      <vt:lpstr>Finance Use Case :  Empower your workforce with Copilot for Microsoft 365: Finance Use Case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 Use Case :  Empower your workforce with Copilot for Microsoft 365: Finance Use Case  </dc:title>
  <dc:creator>Shreya Patel</dc:creator>
  <cp:lastModifiedBy>Shreya Patel</cp:lastModifiedBy>
  <cp:revision>1</cp:revision>
  <dcterms:created xsi:type="dcterms:W3CDTF">2024-03-22T21:12:02Z</dcterms:created>
  <dcterms:modified xsi:type="dcterms:W3CDTF">2024-03-22T21:12:02Z</dcterms:modified>
</cp:coreProperties>
</file>