
<file path=[Content_Types].xml><?xml version="1.0" encoding="utf-8"?>
<Types xmlns="http://schemas.openxmlformats.org/package/2006/content-types">
  <Default Extension="ico" ContentType="image/x-icon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77" d="100"/>
          <a:sy n="77" d="100"/>
        </p:scale>
        <p:origin x="77" y="62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ico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3120" y="2006084"/>
            <a:ext cx="4046174" cy="2179836"/>
          </a:xfrm>
        </p:spPr>
        <p:txBody>
          <a:bodyPr>
            <a:normAutofit/>
          </a:bodyPr>
          <a:lstStyle/>
          <a:p>
            <a:r>
              <a:rPr lang="en-US" sz="8000" dirty="0" err="1"/>
              <a:t>OpenAI</a:t>
            </a:r>
            <a:endParaRPr lang="en-US" sz="80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06" y="2453583"/>
            <a:ext cx="1908789" cy="19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710D-28AC-4C32-9442-8DDD0E2A99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50" y="1987421"/>
            <a:ext cx="5332055" cy="783772"/>
          </a:xfrm>
        </p:spPr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OpenAI</a:t>
            </a:r>
            <a:r>
              <a:rPr lang="en-US" b="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0774" y="3019426"/>
            <a:ext cx="5991225" cy="2228850"/>
          </a:xfrm>
        </p:spPr>
        <p:txBody>
          <a:bodyPr>
            <a:noAutofit/>
          </a:bodyPr>
          <a:lstStyle/>
          <a:p>
            <a:r>
              <a:rPr lang="en-IN" sz="1800" dirty="0" err="1"/>
              <a:t>OpenAI</a:t>
            </a:r>
            <a:r>
              <a:rPr lang="en-IN" sz="1800" dirty="0"/>
              <a:t> is a U.S. based artificial intelligence (AI) research laboratory  founded in December 2015 and is headquartered in San Francisco. The company was founded by Elon Musk, Sam Altman and others.</a:t>
            </a:r>
            <a:r>
              <a:rPr lang="en-IN" dirty="0"/>
              <a:t> </a:t>
            </a:r>
            <a:r>
              <a:rPr lang="en-IN" sz="1800" dirty="0"/>
              <a:t>The mission of this company is to ensure that artificial general intelligence benefits all of humanity. 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68" y="2565941"/>
            <a:ext cx="1743666" cy="17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41109"/>
            <a:ext cx="7607300" cy="768666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b="0" dirty="0" err="1"/>
              <a:t>OpenAI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" y="2491273"/>
            <a:ext cx="7162800" cy="3938101"/>
          </a:xfrm>
        </p:spPr>
        <p:txBody>
          <a:bodyPr/>
          <a:lstStyle/>
          <a:p>
            <a:r>
              <a:rPr lang="en-IN" dirty="0"/>
              <a:t>Samuel Harris Altman is an American entrepreneur and investor best known as the CEO of </a:t>
            </a:r>
            <a:r>
              <a:rPr lang="en-IN" dirty="0" err="1"/>
              <a:t>OpenAI</a:t>
            </a:r>
            <a:r>
              <a:rPr lang="en-IN" dirty="0"/>
              <a:t> since 2019. </a:t>
            </a:r>
          </a:p>
          <a:p>
            <a:r>
              <a:rPr lang="en-IN" dirty="0" err="1"/>
              <a:t>OpenAI</a:t>
            </a:r>
            <a:r>
              <a:rPr lang="en-IN" dirty="0"/>
              <a:t> is an AI research and deployment company. It produces services such as </a:t>
            </a:r>
            <a:r>
              <a:rPr lang="en-IN" dirty="0" err="1"/>
              <a:t>ChatGPT</a:t>
            </a:r>
            <a:r>
              <a:rPr lang="en-IN" dirty="0"/>
              <a:t>. It helps companies capture ideas and request and track innovation projects, monitor progress, and measure results in real time, promoting a culture of continuous innovation. Python is the main programming language used for </a:t>
            </a:r>
            <a:r>
              <a:rPr lang="en-IN" dirty="0" err="1"/>
              <a:t>OpenAI's</a:t>
            </a:r>
            <a:r>
              <a:rPr lang="en-IN" dirty="0"/>
              <a:t> code. </a:t>
            </a:r>
            <a:r>
              <a:rPr lang="en-IN"/>
              <a:t>It is a general-purpose language that is easy to learn and use.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1241110"/>
            <a:ext cx="7603412" cy="914262"/>
          </a:xfrm>
        </p:spPr>
        <p:txBody>
          <a:bodyPr/>
          <a:lstStyle/>
          <a:p>
            <a:r>
              <a:rPr lang="en-IN" dirty="0"/>
              <a:t>History of </a:t>
            </a:r>
            <a:r>
              <a:rPr lang="en-IN" dirty="0" err="1"/>
              <a:t>OpenAI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5273" y="2360645"/>
            <a:ext cx="64661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err="1"/>
              <a:t>OpenAI</a:t>
            </a:r>
            <a:r>
              <a:rPr lang="en-IN" dirty="0"/>
              <a:t> was founded in 2015 with a focus on developing AI and machine learning tools for various activities. Its first offering was an open-source toolkit for developing reinforcement learning algorithms (</a:t>
            </a:r>
            <a:r>
              <a:rPr lang="en-IN" dirty="0" err="1"/>
              <a:t>OpenAI</a:t>
            </a:r>
            <a:r>
              <a:rPr lang="en-IN" dirty="0"/>
              <a:t> Gym), which prompted it to focus on AI research for more general purposes. </a:t>
            </a:r>
          </a:p>
          <a:p>
            <a:r>
              <a:rPr lang="en-IN" dirty="0"/>
              <a:t>In 2018, </a:t>
            </a:r>
            <a:r>
              <a:rPr lang="en-IN" dirty="0" err="1"/>
              <a:t>OpenAI</a:t>
            </a:r>
            <a:r>
              <a:rPr lang="en-IN" dirty="0"/>
              <a:t> released the concept of a Generative Pre-trained Transformer (GPT), which is a neural network (a machine learning model) that simulates human brain and is trained on data sets. In 2021, DALL-E was released, an image version of </a:t>
            </a:r>
            <a:r>
              <a:rPr lang="en-IN" dirty="0" err="1"/>
              <a:t>ChatGPT</a:t>
            </a:r>
            <a:r>
              <a:rPr lang="en-IN" dirty="0"/>
              <a:t> where humans can prompt the generative AI model to produce images. </a:t>
            </a:r>
            <a:r>
              <a:rPr lang="en-IN" dirty="0" err="1"/>
              <a:t>ChatGPT</a:t>
            </a:r>
            <a:r>
              <a:rPr lang="en-IN" dirty="0"/>
              <a:t> was released in November 2022, and became the most popular </a:t>
            </a:r>
            <a:r>
              <a:rPr lang="en-IN" dirty="0" err="1"/>
              <a:t>chatbot</a:t>
            </a:r>
            <a:r>
              <a:rPr lang="en-IN" dirty="0"/>
              <a:t> and generative AI tool–for producing anything from </a:t>
            </a:r>
            <a:r>
              <a:rPr lang="en-IN" dirty="0" err="1"/>
              <a:t>chatbot</a:t>
            </a:r>
            <a:r>
              <a:rPr lang="en-IN" dirty="0"/>
              <a:t> responses to survey questions to resumes.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492397796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416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OpenAI</vt:lpstr>
      <vt:lpstr>Introduction of OpenAI </vt:lpstr>
      <vt:lpstr>About OpenAI</vt:lpstr>
      <vt:lpstr>History of OpenAI</vt:lpstr>
      <vt:lpstr>Our Promise</vt:lpstr>
      <vt:lpstr>Chart Option</vt:lpstr>
      <vt:lpstr>Table Option</vt:lpstr>
      <vt:lpstr>Title Goes Here</vt:lpstr>
      <vt:lpstr>Thank You.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2024-03-27T16:10:09Z</dcterms:created>
  <dcterms:modified xsi:type="dcterms:W3CDTF">2024-03-28T17:59:05Z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