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0367-88C9-EC10-955F-1600D1173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427E4-6723-AE98-47FC-01FA386E0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63664-3858-D863-52A7-27A88A0D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806B-2813-4A64-A85C-B56D8CDE5E7D}" type="datetimeFigureOut">
              <a:rPr lang="en-AU" smtClean="0"/>
              <a:t>20/10/2023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B65BF-4169-ACBB-1972-31FC3E2B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AB715-F472-780C-5B00-FEFA4341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FC07-DAF3-4636-9023-2C73EA456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9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4F7A-3B82-CA10-8E72-F849C023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418D6-C81E-58C3-36CF-8866AB432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C156-14C6-2547-0CB8-482F67E8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806B-2813-4A64-A85C-B56D8CDE5E7D}" type="datetimeFigureOut">
              <a:rPr lang="en-AU" smtClean="0"/>
              <a:t>20/10/2023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BF72D-022C-F2C4-C7DC-D3C7B9D6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507B9-A59C-962C-6BB1-9B0A5305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FC07-DAF3-4636-9023-2C73EA456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5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4F513-86A3-6D26-6625-65B241024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1953F-1A79-AE25-748B-52587120D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5A60C-648C-6310-23E1-7203B01F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806B-2813-4A64-A85C-B56D8CDE5E7D}" type="datetimeFigureOut">
              <a:rPr lang="en-AU" smtClean="0"/>
              <a:t>20/10/2023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049BC-1129-1C84-5C95-0F8493FF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77C04-066C-21CD-3ED9-CE076FD7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FC07-DAF3-4636-9023-2C73EA456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0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08BF-CF37-9ACD-11D6-96FD1092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E763-BBF3-FDC0-3EA6-72206C78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29E47-208B-51CD-58D2-B232B9B1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806B-2813-4A64-A85C-B56D8CDE5E7D}" type="datetimeFigureOut">
              <a:rPr lang="en-AU" smtClean="0"/>
              <a:t>20/10/2023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AB59-193E-F283-5333-971C2884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BED2-A64A-28CC-70C5-82EE9861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FC07-DAF3-4636-9023-2C73EA456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00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3512-5D4F-5958-32D8-D494AEEC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2E70B-6896-0F62-A27B-CDDB70102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21887-5EEE-BE5A-63B4-72046A24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806B-2813-4A64-A85C-B56D8CDE5E7D}" type="datetimeFigureOut">
              <a:rPr lang="en-AU" smtClean="0"/>
              <a:t>20/10/2023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D4EE-D439-A33E-E7A1-FB3488A5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7D3D-C2F2-8C59-B034-85244424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FC07-DAF3-4636-9023-2C73EA456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855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62DA-1E1C-DA78-A175-B149115D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DB37-A597-D586-4590-3E4F228AD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519E9-C504-E04D-D007-98041BF1F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4CD3B-D86C-98A3-8B59-55A9445C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806B-2813-4A64-A85C-B56D8CDE5E7D}" type="datetimeFigureOut">
              <a:rPr lang="en-AU" smtClean="0"/>
              <a:t>20/10/2023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2CC89-4F71-46EB-54A9-0E04A758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C852F-74C2-8DDC-6145-FEE05911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FC07-DAF3-4636-9023-2C73EA456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649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6A48-5886-5800-B8A7-5CAB40DC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E4AF3-BCEC-A05B-FA47-C2AE17A5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598D4-0D8C-B66B-D8B9-08ECBEA66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C4313-31DE-279D-2DF9-CA9A67C56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5E998-A20A-5FF8-9CC3-F1206C72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FA0C9-6D0B-B0B8-1359-7D354794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806B-2813-4A64-A85C-B56D8CDE5E7D}" type="datetimeFigureOut">
              <a:rPr lang="en-AU" smtClean="0"/>
              <a:t>20/10/2023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2E561-814E-6796-050D-BD06A749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62A1B-3B58-4527-3E2E-1CE68412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FC07-DAF3-4636-9023-2C73EA456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91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64C7-6332-9C3C-9C58-58685956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92DD5-189F-5E90-6A13-5F657B48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806B-2813-4A64-A85C-B56D8CDE5E7D}" type="datetimeFigureOut">
              <a:rPr lang="en-AU" smtClean="0"/>
              <a:t>20/10/2023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8C948-2629-AD4C-FE7B-1E36DE12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8C2EA-9C40-E9CE-3ADF-DB041372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FC07-DAF3-4636-9023-2C73EA456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57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7E7EE-AA13-6CAF-EBE2-32D14F23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806B-2813-4A64-A85C-B56D8CDE5E7D}" type="datetimeFigureOut">
              <a:rPr lang="en-AU" smtClean="0"/>
              <a:t>20/10/2023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A96CD-B475-23C4-3EBF-5B805788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AC3A7-FFC5-FD0A-3FA4-E3D36582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FC07-DAF3-4636-9023-2C73EA456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2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A51C-9F3C-1075-DDC2-31E778FE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6441-28D6-A1D2-89EF-C040A8B2A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9862D-F2D4-BFCF-2E65-68D1AE4A9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C6BD0-C78E-2F23-1DB3-8DC752F0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806B-2813-4A64-A85C-B56D8CDE5E7D}" type="datetimeFigureOut">
              <a:rPr lang="en-AU" smtClean="0"/>
              <a:t>20/10/2023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66A76-D7D6-4A14-7062-DFC9FAA5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9B615-BBD0-3BAB-8A0D-3A87E719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FC07-DAF3-4636-9023-2C73EA456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347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3A4B-D7AB-4A06-9ADE-A6E96CFCF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1274E-FF1E-2B75-58E9-FAB1D7504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2AFB7-66C8-48FE-A092-96BA9D030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FEF3B-6E8E-DC77-85F4-8CDF2B7C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806B-2813-4A64-A85C-B56D8CDE5E7D}" type="datetimeFigureOut">
              <a:rPr lang="en-AU" smtClean="0"/>
              <a:t>20/10/2023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6BCEB-32B0-00B1-946C-CFE8A97B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D7139-5D4C-E792-C0D2-6A4D5381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FC07-DAF3-4636-9023-2C73EA456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99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8E073-EA71-53C0-3146-F3FABB8A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8FCD7-C8D5-2138-F350-2D5FC02ED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C2A08-3952-BAF6-6687-A9D89153E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806B-2813-4A64-A85C-B56D8CDE5E7D}" type="datetimeFigureOut">
              <a:rPr lang="en-AU" smtClean="0"/>
              <a:t>20/10/2023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9AF30-5592-BEF1-B262-6936F907B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4A11-DBB5-2347-454D-D2B6399CF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FC07-DAF3-4636-9023-2C73EA456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16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3583-D6E1-46AE-DB87-1E3E63EB0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Advanced Sprint –Part 1</a:t>
            </a:r>
            <a:br>
              <a:rPr lang="en-AU" dirty="0"/>
            </a:br>
            <a:r>
              <a:rPr lang="en-AU" sz="3100" dirty="0"/>
              <a:t>Load Data into the DW</a:t>
            </a:r>
          </a:p>
        </p:txBody>
      </p:sp>
    </p:spTree>
    <p:extLst>
      <p:ext uri="{BB962C8B-B14F-4D97-AF65-F5344CB8AC3E}">
        <p14:creationId xmlns:p14="http://schemas.microsoft.com/office/powerpoint/2010/main" val="35433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B704-813F-A91F-5455-3B1B07F9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388"/>
          </a:xfrm>
        </p:spPr>
        <p:txBody>
          <a:bodyPr>
            <a:normAutofit/>
          </a:bodyPr>
          <a:lstStyle/>
          <a:p>
            <a:r>
              <a:rPr lang="en-AU" sz="2000" b="1" dirty="0"/>
              <a:t>Loading Data from source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4F136-E9DB-49E1-F852-945088B59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2239"/>
            <a:ext cx="10515600" cy="484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1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574ADF-9206-E965-4E6C-432DBE9D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284" y="919162"/>
            <a:ext cx="5320762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Advanced Sprint –Part 1 Load Data into the DW</vt:lpstr>
      <vt:lpstr>Loading Data from source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Sprint –Part 1 Load Data into the DW</dc:title>
  <dc:creator>Shreya Raina</dc:creator>
  <cp:lastModifiedBy>Shreya Raina</cp:lastModifiedBy>
  <cp:revision>1</cp:revision>
  <dcterms:created xsi:type="dcterms:W3CDTF">2023-10-20T02:12:47Z</dcterms:created>
  <dcterms:modified xsi:type="dcterms:W3CDTF">2023-10-20T02:13:28Z</dcterms:modified>
</cp:coreProperties>
</file>