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FAF1-C6A0-40A1-EBED-218A32AE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6D092-FDE5-C6F9-5467-ECD96718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4666F-1F13-4A2F-6619-015E28DE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D930-1181-607C-7DCF-A5EA35AA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12B8-C32E-F3D1-42EB-ECD81444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07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9BCC-5C16-F995-6C3B-DE8127E8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1B08B-24FB-6F71-E43B-6871200B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285E-383D-CACE-F61D-514A5391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B9DE-55CF-8A31-E721-0A78F350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23BD7-3BD0-2073-C4BF-FD70306F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0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E9E85-2393-E73D-E3AA-074376FFC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D4EA-0FBF-A6CA-92E4-E9D84608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BE53-7B0A-73BA-A0E1-F82AC4ED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AC22-E682-DB3A-7AC4-A8FCF01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5B12-B59E-039B-6A8C-DF0CC7A2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50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D941-15BB-35DC-A528-C2ED987C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EC29-599B-0424-4CF3-ED635CD0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5662-7AE2-0C5F-470D-CD62E054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0852-E913-E6DD-3636-8E46843C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6F74-6E56-940A-8D32-611F7D77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67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020A-A9E3-44FB-6911-AD662E2B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C36D-E1D6-478F-B9FF-7B4DC545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514B-55FC-31BF-078B-9E024B15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D0DF-067E-ED1A-7145-D81E2CD6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54B9-720D-CED6-3C3D-2D45CF8E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15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A7F8-9866-FF55-DF9E-6B0843BD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2E91-417F-717C-735D-C6563156E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EE73F-7873-4379-223C-E96B536E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D00C-E2F1-85E8-2EC2-FC5AC8A1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B293C-7858-AA22-1CED-46D543AE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2A61B-C436-8B94-B2CE-61123F8C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3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9C5D-C0FC-3B4E-45C6-C99E44E6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1C5CF-F8A8-CB2E-4EAB-B27707226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B3A8-4259-D930-3586-2473FA10A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40BED-1A6B-A879-CE40-2342ABEA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BEBFA-8197-1650-463F-B533226F1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5B9B0-7B5F-3832-CE35-A9ABA730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7D810-3601-CD59-78E3-9C0C6D2C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4394D-E369-66B3-3125-A5EF16C4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5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DAC0-BD15-A761-52E9-17FA8C64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B5549-84D2-16B8-6432-354A89F3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F55BE-2E46-D291-9E45-789551F2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1C47-BD92-D343-8227-D61CD9C4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DDFA5-7B26-AF13-96BD-5E452358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1190B-9904-A829-29BB-F7FAC16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F8DAA-FCE3-FD13-967A-C741A67C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3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ECA-D9B7-8DCB-AC92-D4AAB815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CE85-5CEE-46C0-2B09-9CF0C5FC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E3DB-FD05-1318-58A7-17B27D58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062-D1A8-D325-F758-8FAE11D5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3AB00-A4F7-8AC8-5ED9-D57E4FC3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664F-D4DC-379D-28A1-D0A94F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27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92D4-12AF-6BDE-890E-CE7F86F9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D0373-3C6D-4783-0A29-90F28DF4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BEE8B-A10E-F470-8C5F-A0FC38A1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9FC0-7702-5565-9CAE-E4AAB8BF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08C8-33A0-5A7D-76ED-BC12124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09288-3456-E358-2467-4C16EADD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35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0FAF6-4107-9AB3-5A4A-576D4793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9478-59A9-BD78-78DF-5DAD23D1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23B7-4522-365D-F6FC-80F5E046A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AFE0-4311-4804-AC25-FDC088A9FB9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CEDE-CB73-63FE-2E7C-8808D0BFC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6F93-D2F2-9E4A-36B2-E017B1AC6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B9E4-9FE8-4C35-B3FB-9B33A1048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5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02AC-99FE-0F2B-E5F9-928DCC5FF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Advanced Sprint –Part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FC83F-DCE6-50B8-9195-46366FECC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SSRS REPORT</a:t>
            </a:r>
          </a:p>
        </p:txBody>
      </p:sp>
    </p:spTree>
    <p:extLst>
      <p:ext uri="{BB962C8B-B14F-4D97-AF65-F5344CB8AC3E}">
        <p14:creationId xmlns:p14="http://schemas.microsoft.com/office/powerpoint/2010/main" val="2247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9BB2E-2A6A-DF25-DF5C-2FB435F0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5" y="732257"/>
            <a:ext cx="10087789" cy="5559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0BD8C4-044B-BD00-7624-82845032B667}"/>
              </a:ext>
            </a:extLst>
          </p:cNvPr>
          <p:cNvSpPr/>
          <p:nvPr/>
        </p:nvSpPr>
        <p:spPr>
          <a:xfrm>
            <a:off x="985679" y="1736521"/>
            <a:ext cx="1270959" cy="268447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7122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F2942-FA51-1DDE-9447-6CF277ADFB54}"/>
              </a:ext>
            </a:extLst>
          </p:cNvPr>
          <p:cNvSpPr txBox="1"/>
          <p:nvPr/>
        </p:nvSpPr>
        <p:spPr>
          <a:xfrm>
            <a:off x="956345" y="293615"/>
            <a:ext cx="6543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SSRS to connect to the Data Warehouse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32117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FE0751-F012-FED4-37A3-105F47953D69}"/>
              </a:ext>
            </a:extLst>
          </p:cNvPr>
          <p:cNvSpPr txBox="1"/>
          <p:nvPr/>
        </p:nvSpPr>
        <p:spPr>
          <a:xfrm>
            <a:off x="505436" y="283107"/>
            <a:ext cx="11264317" cy="357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NZ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Write SQL Query or Stored Procedure to select data from the Data Model (Dimension and Fact tables).</a:t>
            </a:r>
            <a:endParaRPr lang="en-AU" sz="1600" b="1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74CC-AF4F-4EDB-239B-2749BF2F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6" y="806025"/>
            <a:ext cx="9714452" cy="5768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5E342A-3EFD-ECCA-6440-07E6FC0EEE2F}"/>
              </a:ext>
            </a:extLst>
          </p:cNvPr>
          <p:cNvSpPr/>
          <p:nvPr/>
        </p:nvSpPr>
        <p:spPr>
          <a:xfrm>
            <a:off x="6706080" y="3246538"/>
            <a:ext cx="3240000" cy="858901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D7C2-AEE9-ED2A-160D-B8B5870F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1" y="423849"/>
            <a:ext cx="10515600" cy="473774"/>
          </a:xfrm>
        </p:spPr>
        <p:txBody>
          <a:bodyPr>
            <a:normAutofit/>
          </a:bodyPr>
          <a:lstStyle/>
          <a:p>
            <a:r>
              <a:rPr lang="en-NZ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multiple SSRS table or matrix reports – Preview View for the report</a:t>
            </a:r>
            <a:endParaRPr lang="en-AU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1D806-DF5E-D108-9DEE-22E9226B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0" y="973123"/>
            <a:ext cx="8372911" cy="52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7B0B-427A-4266-FBAC-2CB579D3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Published SSRS report into your web portal</a:t>
            </a: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7B3CC-A137-58D1-6744-C186E0C61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1400"/>
            <a:ext cx="8365142" cy="513556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3F1392-2BFB-575D-EAA4-D18C8714082B}"/>
              </a:ext>
            </a:extLst>
          </p:cNvPr>
          <p:cNvSpPr/>
          <p:nvPr/>
        </p:nvSpPr>
        <p:spPr>
          <a:xfrm>
            <a:off x="874080" y="2219400"/>
            <a:ext cx="2340000" cy="72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0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137-A254-BBAF-30EE-A33DBEA9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Report with given parameters on web portal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71213-4672-E3BA-5CC5-B9ED6B04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0844"/>
            <a:ext cx="9312479" cy="54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8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D486E4-A0C5-BDC6-A226-5949D20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Report with given parameters on web portal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EF346-C795-A8CF-66A9-18BF6116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8453"/>
            <a:ext cx="9270534" cy="54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7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3F593B-99C1-EF9C-2EA3-9B8E9A9E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SSRS Report – PDF version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809F-B2AD-D5A0-BD09-6F95EDAC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781474"/>
            <a:ext cx="5109593" cy="5711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1C257-A5DC-6E35-56A9-6C563261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81474"/>
            <a:ext cx="5505974" cy="57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Advanced Sprint –Part 3</vt:lpstr>
      <vt:lpstr>PowerPoint Presentation</vt:lpstr>
      <vt:lpstr>PowerPoint Presentation</vt:lpstr>
      <vt:lpstr>Design multiple SSRS table or matrix reports – Preview View for the report</vt:lpstr>
      <vt:lpstr>Published SSRS report into your web portal</vt:lpstr>
      <vt:lpstr>Report with given parameters on web portal</vt:lpstr>
      <vt:lpstr>Report with given parameters on web portal</vt:lpstr>
      <vt:lpstr>SSRS Report – PDF version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Sprint –Part 3</dc:title>
  <dc:creator>Shreya Raina</dc:creator>
  <cp:lastModifiedBy>Shreya Raina</cp:lastModifiedBy>
  <cp:revision>5</cp:revision>
  <dcterms:created xsi:type="dcterms:W3CDTF">2023-11-03T03:38:12Z</dcterms:created>
  <dcterms:modified xsi:type="dcterms:W3CDTF">2023-11-03T03:59:22Z</dcterms:modified>
</cp:coreProperties>
</file>