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BBD5-7178-805F-8958-B0445736F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5E921-A80C-67FD-DD16-037341C0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CBB6-B0AE-BB73-16A6-46BC978C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D2B9-3A78-DB84-CC06-BB964727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9141-3EBE-2C92-8415-0F09F5A7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65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A193-6195-AA3C-1264-C6E0597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E8470-2892-1A64-CABB-F57350C2C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E54C-D37E-A91A-9966-C3BFED29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A4D0-D6E8-8D22-EB2C-02973032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BD88-0384-A305-AA93-6466F3F1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1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87417-1EDA-E7AA-C167-A033A23DD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081C1-EC5D-10AD-C4DA-B246801D9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65EA-9A8C-89F3-B2AF-52013E90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FE4D-52EB-EE4D-3A16-5C62E915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ABF1-6BBD-469F-361E-82797D0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7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A638-C00E-E1C5-F3F6-1CD0A875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E97C-D53D-33A3-C5FB-D20994F0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BA81-72FC-0D86-4E33-4402FBEA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A177-619E-F8DD-1E63-6458AA80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7D15-48A6-0060-D637-85D9B840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69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7B98-E2C2-74BE-BDC9-1ECA81F1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0A53A-A01C-D921-8E23-7B1E8288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49EA-A902-332B-A981-C5E144F7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3BFB-7831-5E7E-92C2-D2582F4D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2907-2055-C667-D826-41A8EFE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2FF-2457-D56A-D2D8-3AEC8A7C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3050-14EE-6A7C-2573-A28BD10A1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C305F-BFB0-F2B8-C7E4-19D7D021E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891CA-82F4-C05C-04B4-0070DD42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FE9F-911E-841C-7B40-4BBA6FF6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C84EB-982D-34B1-C59C-CCC6322B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6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87AA-3C6D-2367-573F-B1BAE5D8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6E2B-BF2A-4A59-AF59-93C0279EF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2A35C-FA4D-3646-569A-EA70B3CBA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EB5F1-3832-6EB3-7934-93955C1B9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3A36A-BA98-880A-519E-F0ED79BF9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9807-2B72-4C26-932F-62CBAE01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E935D-8C56-E52A-0DC4-68118860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759BC-9116-0A67-7384-26B7920B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92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D8FA-4C27-1CF2-AA5C-C7AFE029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317D5-1B50-ED51-9599-6B615A0A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52D5F-E116-C740-1447-561E33D0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B3D13-1453-DA4E-31F6-E765C09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7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FCD59-B432-28B9-3306-11008875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4D0F1-2EAA-F615-72A1-1C5CFBA4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4DD20-36D9-DCFC-8E34-B6556EEB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B89A-B14E-0E19-D37E-23F40246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938E-4FAA-E3F5-052C-4CF6694D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3E937-A720-9F3A-C50B-317BA5B9A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CD33C-86B4-6DB5-4F99-017FD614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B5AE6-0022-E144-EE53-D35F09A5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B686A-EB88-F483-1865-DE579CD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9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800A-7D01-9674-1AF7-FE203D1D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A9CEE-562D-7BA5-6344-71EEE5695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68BC8-11F8-7DF9-5FC9-28EF4D23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51160-6AF1-B5DF-39B4-5A6EEBA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DFCC9-C982-F4E4-3409-4535FA48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624E2-5940-78EC-D37F-C79F5BE2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05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BCAFA-D16D-557E-6440-05857FAF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6D8A3-CE4E-2E65-533C-02A2D6BA7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1460-0E6A-57D1-E01F-48C1B4258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4730-9D5B-425E-B8FF-17A822D464B3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DBF9-2F6F-E75E-AF83-0F8FC3D74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F507-C7D5-DA35-8552-509601F3B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F99D-DB4D-418D-AEEF-EC57F3A28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79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D67B-131E-059D-280A-451E2608F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Advanced Sprint –Part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7D7B0-D58B-CFD4-656A-C181C8B96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Power BI Report directing to SSRS report, passing Dynamic parameters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345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C6A097-CBBC-3366-57F2-5857D340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184"/>
            <a:ext cx="11013489" cy="5054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8E2112-9388-F0F6-38D3-0B7085668971}"/>
              </a:ext>
            </a:extLst>
          </p:cNvPr>
          <p:cNvSpPr txBox="1"/>
          <p:nvPr/>
        </p:nvSpPr>
        <p:spPr>
          <a:xfrm>
            <a:off x="763480" y="497149"/>
            <a:ext cx="1108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Deploy your SSRS reports to the SSRS web portal, now we will link Power BI dashboard to SSRS paginated report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F5733-E848-7035-C565-3CA7693AAAEA}"/>
              </a:ext>
            </a:extLst>
          </p:cNvPr>
          <p:cNvSpPr/>
          <p:nvPr/>
        </p:nvSpPr>
        <p:spPr>
          <a:xfrm>
            <a:off x="2689933" y="4820575"/>
            <a:ext cx="7297445" cy="797405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6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27396-26E3-5728-4F60-4C25894E831E}"/>
              </a:ext>
            </a:extLst>
          </p:cNvPr>
          <p:cNvSpPr txBox="1"/>
          <p:nvPr/>
        </p:nvSpPr>
        <p:spPr>
          <a:xfrm>
            <a:off x="710214" y="496371"/>
            <a:ext cx="969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House Value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D243F-5D7C-4F0B-A954-E4268F85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6" y="1020932"/>
            <a:ext cx="10535847" cy="514017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FE52D56-8A25-BD7C-C6F9-A023B44185F8}"/>
              </a:ext>
            </a:extLst>
          </p:cNvPr>
          <p:cNvSpPr/>
          <p:nvPr/>
        </p:nvSpPr>
        <p:spPr>
          <a:xfrm>
            <a:off x="4533480" y="3717720"/>
            <a:ext cx="54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9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C6F2E7-BAD1-D3B1-57CD-03CD77A7A49C}"/>
              </a:ext>
            </a:extLst>
          </p:cNvPr>
          <p:cNvSpPr txBox="1"/>
          <p:nvPr/>
        </p:nvSpPr>
        <p:spPr>
          <a:xfrm>
            <a:off x="710214" y="359546"/>
            <a:ext cx="969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House Value Page – SSRS dynamic report – measure created for the web link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AE723-2399-53F1-5279-7DE16A03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804147"/>
            <a:ext cx="10771572" cy="5694307"/>
          </a:xfrm>
          <a:prstGeom prst="rect">
            <a:avLst/>
          </a:prstGeom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EC661F99-2441-FDED-AF8E-4508779A7F63}"/>
              </a:ext>
            </a:extLst>
          </p:cNvPr>
          <p:cNvSpPr/>
          <p:nvPr/>
        </p:nvSpPr>
        <p:spPr>
          <a:xfrm rot="10800000">
            <a:off x="1020932" y="1384917"/>
            <a:ext cx="7884877" cy="1094158"/>
          </a:xfrm>
          <a:prstGeom prst="trapezoid">
            <a:avLst>
              <a:gd name="adj" fmla="val 30554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35E23-6975-72B8-208D-04DED7244DF1}"/>
              </a:ext>
            </a:extLst>
          </p:cNvPr>
          <p:cNvSpPr txBox="1"/>
          <p:nvPr/>
        </p:nvSpPr>
        <p:spPr>
          <a:xfrm>
            <a:off x="710214" y="359546"/>
            <a:ext cx="969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House Value Page – SSRS dynamic report – Web Portal with inbuilt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CC309-16AC-8024-F4B0-37016BF5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905523"/>
            <a:ext cx="9987377" cy="51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0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12A8C-632A-F578-57E6-A5CE99DD41EB}"/>
              </a:ext>
            </a:extLst>
          </p:cNvPr>
          <p:cNvSpPr txBox="1"/>
          <p:nvPr/>
        </p:nvSpPr>
        <p:spPr>
          <a:xfrm>
            <a:off x="710214" y="496371"/>
            <a:ext cx="969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Rental Value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BC457-135B-6A2E-81DE-F15EE18A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46" y="870012"/>
            <a:ext cx="11121307" cy="54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BD692-39CC-7308-6F16-5CD507D23FC9}"/>
              </a:ext>
            </a:extLst>
          </p:cNvPr>
          <p:cNvSpPr txBox="1"/>
          <p:nvPr/>
        </p:nvSpPr>
        <p:spPr>
          <a:xfrm>
            <a:off x="710214" y="496371"/>
            <a:ext cx="969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School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25772-9CBA-3F20-9C28-418AABAA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14" y="923278"/>
            <a:ext cx="10679572" cy="55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1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397152-9E8D-7798-8EB7-AA09924B0522}"/>
              </a:ext>
            </a:extLst>
          </p:cNvPr>
          <p:cNvSpPr txBox="1"/>
          <p:nvPr/>
        </p:nvSpPr>
        <p:spPr>
          <a:xfrm>
            <a:off x="710214" y="496371"/>
            <a:ext cx="969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Transport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39BA1-C405-E7C5-6E45-34F8A9B8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9" y="914400"/>
            <a:ext cx="10737761" cy="56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7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61294-F86A-E5F8-E9C1-75D95457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2" y="804148"/>
            <a:ext cx="10683116" cy="5330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DBD21-4790-CD0A-3CE6-8D001A8C1FDF}"/>
              </a:ext>
            </a:extLst>
          </p:cNvPr>
          <p:cNvSpPr txBox="1"/>
          <p:nvPr/>
        </p:nvSpPr>
        <p:spPr>
          <a:xfrm>
            <a:off x="710214" y="496371"/>
            <a:ext cx="969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Crime Page</a:t>
            </a:r>
          </a:p>
        </p:txBody>
      </p:sp>
    </p:spTree>
    <p:extLst>
      <p:ext uri="{BB962C8B-B14F-4D97-AF65-F5344CB8AC3E}">
        <p14:creationId xmlns:p14="http://schemas.microsoft.com/office/powerpoint/2010/main" val="292346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Advanced Sprint –Part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Sprint –Part 5</dc:title>
  <dc:creator>Shreya Raina</dc:creator>
  <cp:lastModifiedBy>Shreya Raina</cp:lastModifiedBy>
  <cp:revision>10</cp:revision>
  <dcterms:created xsi:type="dcterms:W3CDTF">2023-11-08T16:25:24Z</dcterms:created>
  <dcterms:modified xsi:type="dcterms:W3CDTF">2023-11-08T16:42:57Z</dcterms:modified>
</cp:coreProperties>
</file>