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D83B-61CC-C499-1DC2-9DAC7A492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CCDCF-2A5D-B818-DD5D-6028836D3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63FEB-7B92-B724-8C62-BD38D7A2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1A29-10B7-4292-8144-3EE3732AF971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672D7-6F3B-A991-AABA-545FB2C2A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F75E9-9341-B9E5-F355-354818EB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D65C-622C-499C-BD1A-0C89B0537E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320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D2581-4E46-3C44-6A99-B753CBA3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F8746-E53A-4EAE-403A-AD0B19EDD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E2506-9AA1-CDEE-3823-6DBECB2B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1A29-10B7-4292-8144-3EE3732AF971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D1802-1C7A-9208-D4B0-B28CCF8E5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8C9BC-7F8C-B4F5-2FB4-C961C54E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D65C-622C-499C-BD1A-0C89B0537E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682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195C7B-1386-FE20-46B3-4630FA249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B1C15-AE71-52FA-4B65-BB72B625A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BB243-8C09-519D-86A4-EC63A761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1A29-10B7-4292-8144-3EE3732AF971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7DC96-1617-B2C7-397A-61C342E3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02510-B965-C4F7-51C5-8520A9F7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D65C-622C-499C-BD1A-0C89B0537E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49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3CC5-39A5-094D-ABE9-B11EF793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127E2-FB4D-3F06-2FA8-0B26B6656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2C25A-9B3B-7198-8BC8-215C312D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1A29-10B7-4292-8144-3EE3732AF971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DE039-4CF3-120F-98A7-C40E6009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D3CCD-2A58-C8A1-E1F0-B5245803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D65C-622C-499C-BD1A-0C89B0537E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552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A0FF-03B6-7B59-792C-341500FF6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2696A-3D91-EAB1-7AAB-92C572D8B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F64A6-85C7-84C9-AFA0-DB8E349E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1A29-10B7-4292-8144-3EE3732AF971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E6971-6D64-07FD-BE24-F9D23C02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8830C-1EBC-2120-5839-B8341AF0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D65C-622C-499C-BD1A-0C89B0537E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464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503-DD9A-988A-16EE-A2620169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0C2FE-473C-C3E0-02D8-2B2914FCE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4C786-E4A7-17D0-ABE9-F8EE672B2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8A9AB-7309-D112-9D39-F733DE04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1A29-10B7-4292-8144-3EE3732AF971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895C0-E1DD-6244-8A4F-C226AB17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F0152-88F1-3EBC-3B68-72E759E9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D65C-622C-499C-BD1A-0C89B0537E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852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DA7E-B201-E9B8-8E86-5FEA2BA48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330FF-9888-2851-BFDB-7D3D72319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8DB55-2E9F-1C79-B4B6-0AD17AA2B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BD630-AD6E-7CFC-6633-BF9683766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63B78-1735-A581-2D0F-8E6340BF6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13865-E410-E3E3-647C-F5C36039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1A29-10B7-4292-8144-3EE3732AF971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E1DA2-2DF0-671E-74AA-A87A68F4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6E17BF-97C7-4064-B51D-FC1C25D1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D65C-622C-499C-BD1A-0C89B0537E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535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C3E2-286B-BB4A-89A6-E230DA63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B456A1-317D-4F11-F01C-D7FF1C0B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1A29-10B7-4292-8144-3EE3732AF971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4F383-6EA7-1E60-E63B-8572349C2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46552-6601-3FEF-59A7-37A8F9CF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D65C-622C-499C-BD1A-0C89B0537E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632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F2F014-78FB-E507-A6F4-C6CE1028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1A29-10B7-4292-8144-3EE3732AF971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31B93-E9A3-9523-FDDB-9AE1208A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B3CB9-91D7-8D50-A01B-C4482C7C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D65C-622C-499C-BD1A-0C89B0537E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056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C590-D00C-7A77-3253-9C7490C0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4B60F-5ACC-CD76-9A70-F273AA7D3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BB051-9674-7F68-64E4-640AB8D1F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AACD7-D2B2-335E-F359-EE37AD4F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1A29-10B7-4292-8144-3EE3732AF971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B051F-8F03-DE24-05B2-96DC0077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724F0-9DA4-2DA5-3443-C09A286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D65C-622C-499C-BD1A-0C89B0537E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396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143A-340A-2AFD-85F5-44B93FBBA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768F31-878E-5929-2BDD-A3A5C6393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D9BD0-7D97-600B-F06D-54C6C141D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F29B6-C603-F692-92D5-567C6B78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1A29-10B7-4292-8144-3EE3732AF971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030D8-25B1-C3D6-DCF0-85D82626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F3CBB-659D-B1CC-70E4-3E6E795B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D65C-622C-499C-BD1A-0C89B0537E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727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AD9259-96CC-84AA-C27B-D6B0EBA8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B2563-2EA6-3E67-12C0-5274E2B76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DB73A-8305-FF96-6CCE-A78C509A4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41A29-10B7-4292-8144-3EE3732AF971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CEDC1-AD28-A5A8-4DF2-4E5143772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DAD04-B1F0-0A83-C73C-28FA24025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5D65C-622C-499C-BD1A-0C89B0537E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044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91C5-0AD2-9451-8C94-20416957C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Advanced Sprint –Part 2</a:t>
            </a:r>
            <a:br>
              <a:rPr lang="en-AU" dirty="0"/>
            </a:br>
            <a:r>
              <a:rPr lang="en-AU" sz="3100" dirty="0"/>
              <a:t>Loading Data in the Data Warehouse</a:t>
            </a:r>
          </a:p>
        </p:txBody>
      </p:sp>
    </p:spTree>
    <p:extLst>
      <p:ext uri="{BB962C8B-B14F-4D97-AF65-F5344CB8AC3E}">
        <p14:creationId xmlns:p14="http://schemas.microsoft.com/office/powerpoint/2010/main" val="1689913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AA94AD-366C-8FE7-415F-253DF6440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58" y="1350627"/>
            <a:ext cx="8111946" cy="52976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23638C-7410-EF16-0A7D-45ECDA7446F7}"/>
              </a:ext>
            </a:extLst>
          </p:cNvPr>
          <p:cNvSpPr txBox="1"/>
          <p:nvPr/>
        </p:nvSpPr>
        <p:spPr>
          <a:xfrm>
            <a:off x="1098958" y="687897"/>
            <a:ext cx="733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Fact_Rental</a:t>
            </a:r>
            <a:r>
              <a:rPr lang="en-AU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1303491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AC2B92-D4FD-9C5C-D34A-AD2D703BA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83" y="1585519"/>
            <a:ext cx="9919923" cy="51298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074A6B-D753-440E-B18F-B2A5736B583D}"/>
              </a:ext>
            </a:extLst>
          </p:cNvPr>
          <p:cNvSpPr txBox="1"/>
          <p:nvPr/>
        </p:nvSpPr>
        <p:spPr>
          <a:xfrm>
            <a:off x="591483" y="654341"/>
            <a:ext cx="807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Fact_House</a:t>
            </a:r>
            <a:r>
              <a:rPr lang="en-AU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372275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06979-6B60-C513-FDDA-7C0A1D97F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E9500-75FD-B587-93DC-7284C5098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94" y="1122363"/>
            <a:ext cx="11367083" cy="55480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484BFA-7407-5A81-C705-7A23FAD2135A}"/>
              </a:ext>
            </a:extLst>
          </p:cNvPr>
          <p:cNvSpPr txBox="1"/>
          <p:nvPr/>
        </p:nvSpPr>
        <p:spPr>
          <a:xfrm>
            <a:off x="461394" y="419450"/>
            <a:ext cx="551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SNOWFLAKE MODEL</a:t>
            </a:r>
          </a:p>
        </p:txBody>
      </p:sp>
    </p:spTree>
    <p:extLst>
      <p:ext uri="{BB962C8B-B14F-4D97-AF65-F5344CB8AC3E}">
        <p14:creationId xmlns:p14="http://schemas.microsoft.com/office/powerpoint/2010/main" val="115039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8F14D8-8439-0498-4A4D-0E3CFC230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42" y="1770077"/>
            <a:ext cx="10058401" cy="45258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7EECD5-51D5-FECB-BF82-A104C68F6E04}"/>
              </a:ext>
            </a:extLst>
          </p:cNvPr>
          <p:cNvSpPr txBox="1"/>
          <p:nvPr/>
        </p:nvSpPr>
        <p:spPr>
          <a:xfrm>
            <a:off x="805342" y="679508"/>
            <a:ext cx="6392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SSIS Package Loading data from Source to staging tables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410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463661-274D-97BC-40BB-5E23CA761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81" y="1804725"/>
            <a:ext cx="4370096" cy="3533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70E754-3C22-4DB6-FD7A-B74C92DF8A0C}"/>
              </a:ext>
            </a:extLst>
          </p:cNvPr>
          <p:cNvSpPr txBox="1"/>
          <p:nvPr/>
        </p:nvSpPr>
        <p:spPr>
          <a:xfrm>
            <a:off x="1157681" y="654341"/>
            <a:ext cx="604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Load Tables Generated in the Data Warehouse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D2F067-86DD-99D3-2070-B65CA558041A}"/>
              </a:ext>
            </a:extLst>
          </p:cNvPr>
          <p:cNvSpPr/>
          <p:nvPr/>
        </p:nvSpPr>
        <p:spPr>
          <a:xfrm>
            <a:off x="1596960" y="2387520"/>
            <a:ext cx="3240000" cy="234000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4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C1C155-B363-D48C-4E7C-643526EFE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514" y="1426128"/>
            <a:ext cx="9471170" cy="46079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B9C0E-A62F-C83F-A9E4-7E32BE70A52B}"/>
              </a:ext>
            </a:extLst>
          </p:cNvPr>
          <p:cNvSpPr txBox="1"/>
          <p:nvPr/>
        </p:nvSpPr>
        <p:spPr>
          <a:xfrm>
            <a:off x="1191237" y="639247"/>
            <a:ext cx="904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SSIS Package Deriving Data from Staging tables to Dim and Facts tables in the Data </a:t>
            </a:r>
            <a:r>
              <a:rPr lang="en-AU" dirty="0" err="1"/>
              <a:t>Warehose</a:t>
            </a:r>
            <a:r>
              <a:rPr lang="en-AU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0413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1378C2-E5B2-D2ED-A802-CF5568038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678" y="1040235"/>
            <a:ext cx="9255197" cy="5465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FD7254-8899-7A5F-7934-48D533D30FB3}"/>
              </a:ext>
            </a:extLst>
          </p:cNvPr>
          <p:cNvSpPr txBox="1"/>
          <p:nvPr/>
        </p:nvSpPr>
        <p:spPr>
          <a:xfrm>
            <a:off x="1384183" y="494950"/>
            <a:ext cx="55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Dim_Geography</a:t>
            </a:r>
            <a:r>
              <a:rPr lang="en-AU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4286493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87BE28-D216-B20A-3562-C12216BEB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77" y="973124"/>
            <a:ext cx="10209421" cy="55577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66480C-FE60-6E39-BB20-7E9AD19311E0}"/>
              </a:ext>
            </a:extLst>
          </p:cNvPr>
          <p:cNvSpPr txBox="1"/>
          <p:nvPr/>
        </p:nvSpPr>
        <p:spPr>
          <a:xfrm>
            <a:off x="897622" y="486561"/>
            <a:ext cx="464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Dim_School</a:t>
            </a:r>
            <a:r>
              <a:rPr lang="en-AU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1124118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B63B9B-954D-57B1-4F58-BC61D2B26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550" y="1040235"/>
            <a:ext cx="9365892" cy="55031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FC65EA-5251-016C-9E57-358CB6DA2AEF}"/>
              </a:ext>
            </a:extLst>
          </p:cNvPr>
          <p:cNvSpPr txBox="1"/>
          <p:nvPr/>
        </p:nvSpPr>
        <p:spPr>
          <a:xfrm>
            <a:off x="1035550" y="402672"/>
            <a:ext cx="314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Dim_Transport</a:t>
            </a:r>
            <a:r>
              <a:rPr lang="en-AU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2494233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08E14C-D536-E330-C0F9-0B7B6A2B9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54" y="1107348"/>
            <a:ext cx="10862891" cy="52011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3218CC-1C77-9B5B-770A-DB17B2D41DD9}"/>
              </a:ext>
            </a:extLst>
          </p:cNvPr>
          <p:cNvSpPr txBox="1"/>
          <p:nvPr/>
        </p:nvSpPr>
        <p:spPr>
          <a:xfrm>
            <a:off x="664554" y="427839"/>
            <a:ext cx="507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Fact_Crime</a:t>
            </a:r>
            <a:r>
              <a:rPr lang="en-AU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3684383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70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Advanced Sprint –Part 2 Loading Data in the Data Warehouse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Sprint –Part 2 Loading Data in the Data Warehouse</dc:title>
  <dc:creator>Shreya Raina</dc:creator>
  <cp:lastModifiedBy>Shreya Raina</cp:lastModifiedBy>
  <cp:revision>11</cp:revision>
  <dcterms:created xsi:type="dcterms:W3CDTF">2023-11-01T02:31:40Z</dcterms:created>
  <dcterms:modified xsi:type="dcterms:W3CDTF">2023-11-01T02:55:03Z</dcterms:modified>
</cp:coreProperties>
</file>