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8AF6-A2D0-B4D0-CBDE-A6FC01F6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5FB73-8442-7DF9-9053-1B1B4ECF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3A21-633E-CCEF-9DB9-80E83E0C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490C-930B-D3E5-7E90-1CFE205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7BF0-29D6-4DB0-0D94-69594E5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4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5CE5-825F-1CF7-A7F4-A229BABF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C31E0-B32E-E205-D26E-E9A03D3E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0D3E-C411-E384-5979-D875BBAC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C359-C734-6EBA-7D87-7871D744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FABC-EB7E-D41C-99AB-B59361E4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5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5DCC-5864-EAAD-56D5-F422895B4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B73F-7F92-1AB9-1E1F-D68F84CF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7797-A457-53CA-3EC6-40296CD3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53E7-6A91-FA73-FE32-1FAAA258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33EF-04D2-B6A3-8EB7-621AD975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1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AA5D-0BAD-9D20-75DD-71FBFB8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723D-3B05-CFFA-B462-0241E758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02BB-BB27-CD26-74A6-8287DBA3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5B3E-37FC-8F19-588D-49C9A42A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559-EE73-7775-F106-4E3D787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78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7478-9B01-F999-E2EC-C8A526B2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D84D-932B-E4D6-DABB-17F60703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5A0D-0D5B-C8DE-7D32-0B48D135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3489-9E6F-FFC5-8744-45863E79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5B41-DEE9-3F4D-7B6E-0F12BB99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7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99A-C91F-801F-37D8-1941A264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BD3D-195A-7AE9-4017-120B1E0F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3271-450A-D3AA-07D4-DACF1425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23CE-6F93-8B48-F06E-0343BEDD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D7AC-5D7E-B7AA-04F2-40DCEFF2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3BB52-A5DB-125F-BA80-0E599A6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9403-CA32-DFB5-BA99-F6DA75A1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3101-E366-A0D7-DA76-F69F7242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E5C8F-C874-F3BB-8E82-9441DCBD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38A71-9618-4E7D-7824-7039BB14B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42C27-0699-32E3-3A1B-556929C6D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90364-4C23-1CC8-B6E5-1BD76C08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BAA5B-E5AC-B6AA-B6ED-8E4E8E5A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6C078-0735-FF16-99F3-B72AE652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8DA3-601F-B2CC-1280-924B0A01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33270-59C8-6BF4-1127-6845E5F2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0EB6-5B40-3D7D-A905-AA5CED5C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426D-73E0-6EA5-4661-5287BD4E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37CDB-634D-6C67-6127-F3DC008E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43D0C-9C03-3C0A-72F1-6CC139A1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F5A0-5D6D-836A-0019-900289C2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33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33A1-BB2E-DBDA-D02D-BBE221A5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2712-54B2-4D93-BB8C-8514B44F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3F197-D235-78D1-C3A6-66F82407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D8E6-3729-6802-60F1-E7B94668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CC7A-9A55-C814-48C4-AC34E933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E6DEC-67E5-8EF8-DC5F-73F9F930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2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6C8C-35FF-F64F-0B8F-C92FE3E7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6FEF-3F6F-B522-B1E3-FAA26A9FA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1B00-1E2D-1438-9258-937B039F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166B-A161-383C-9D69-55D82AC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7609-06DB-4CFF-88EA-304E180C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D7371-F8C8-0273-5907-3F7F9A69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4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143CA-5E69-9B56-A842-1A939699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8842-A7E9-B32A-2691-9C85D4DA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C1E0-A9CD-D4D8-3CA6-FE7AD16E7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464E-0B89-46DA-BAF7-7566496F5689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F250-3635-BBF3-AE4E-3B6478D2B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CDDD-663E-3B98-1B2E-93281ABD0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57F2-AD3F-4706-A9F1-90C1DA93F6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8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585D-E23E-CBC2-5CD4-63CCE0DC6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Competition Task_Sprint2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08CAE-4ECD-2179-A4CA-22059DAF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Shreya Raina</a:t>
            </a:r>
          </a:p>
        </p:txBody>
      </p:sp>
    </p:spTree>
    <p:extLst>
      <p:ext uri="{BB962C8B-B14F-4D97-AF65-F5344CB8AC3E}">
        <p14:creationId xmlns:p14="http://schemas.microsoft.com/office/powerpoint/2010/main" val="204214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129-08AE-03A5-050E-1E939442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AU" sz="1600" dirty="0"/>
              <a:t>SSRS Report with details and parameters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11989-4D41-7E61-6503-7B10EFC7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06679"/>
            <a:ext cx="10713440" cy="53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2857-7EC5-1A59-81BD-493B67AF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/>
          </a:bodyPr>
          <a:lstStyle/>
          <a:p>
            <a:r>
              <a:rPr lang="en-GB" sz="1600" dirty="0"/>
              <a:t>Published SSRS report into your web portal</a:t>
            </a:r>
            <a:endParaRPr lang="en-AU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19101-ED1B-0313-8EBB-BB0B959D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575"/>
            <a:ext cx="10515600" cy="39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861C-02CD-39BC-745D-89BDB62A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/>
          </a:bodyPr>
          <a:lstStyle/>
          <a:p>
            <a:r>
              <a:rPr lang="en-AU" sz="1600" dirty="0"/>
              <a:t>Report to be used by the user from web portal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239D-C986-9C39-B49F-DD72DC41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793"/>
            <a:ext cx="10515600" cy="50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Competition Task_Sprint2</vt:lpstr>
      <vt:lpstr>SSRS Report with details and parameters </vt:lpstr>
      <vt:lpstr>Published SSRS report into your web portal</vt:lpstr>
      <vt:lpstr>Report to be used by the user from web portal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Task_Sprint2</dc:title>
  <dc:creator>Shreya Raina</dc:creator>
  <cp:lastModifiedBy>Shreya Raina</cp:lastModifiedBy>
  <cp:revision>1</cp:revision>
  <dcterms:created xsi:type="dcterms:W3CDTF">2023-10-13T04:17:30Z</dcterms:created>
  <dcterms:modified xsi:type="dcterms:W3CDTF">2023-10-13T04:18:09Z</dcterms:modified>
</cp:coreProperties>
</file>