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7:00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0 24575,'702'0'0,"-666"2"0,-1 2 0,67 15 0,28 5 0,-55-16 0,118 7 0,-173-15 0,0 2 0,-1 1 0,1 0 0,-1 2 0,20 6 0,-1 0 0,-9-5 0,1-2 0,-1 0 0,39-2 0,43 6 0,-13 1 0,187-6 0,-137-6 0,-65-1 0,140-24 0,-190 23 0,146-9 0,-37 5 0,-49-4 0,-20 3 0,97-1 0,1134 12 0,-1297-1 0,0-1 0,0 2 0,-1-1 0,1 1 0,0 0 0,0 1 0,-1-1 0,8 4 0,-12-4 0,0 1 0,1-1 0,-1 1 0,0-1 0,-1 1 0,1 0 0,0 0 0,0 0 0,-1 0 0,1 0 0,-1 0 0,0 0 0,1 0 0,-1 1 0,0-1 0,0 1 0,-1-1 0,1 0 0,0 1 0,-1-1 0,1 1 0,-1 0 0,0-1 0,0 5 0,-1 8 0,0 1 0,-1-1 0,-1 0 0,-1 0 0,0 0 0,-9 22 0,7-20 0,0 0 0,1 1 0,1 0 0,-2 22 0,-5 49 0,6-53 0,-2 48 0,5-58 0,0 0 0,-7 27 0,-1 3 0,-30 135 0,19-101 0,16-64 0,3-16 0,0 0 0,0 0 0,-1 0 0,-4 11 0,5-18 0,0 0 0,1 0 0,-1 0 0,0 0 0,-1 0 0,1 0 0,0-1 0,-1 1 0,0-1 0,1 0 0,-1 0 0,0 0 0,0 0 0,0 0 0,0-1 0,-5 3 0,-34 8 0,0-2 0,-1-1 0,0-2 0,-51 1 0,58-5 0,-551 7 0,348-13 0,-1940 3 0,2007-12 0,3-1 0,-720 14 0,877 0 0,0-2 0,-1 1 0,1-2 0,0 0 0,-12-3 0,21 4 0,-1 0 0,1 0 0,0 0 0,0-1 0,0 1 0,0-1 0,1 0 0,-1 0 0,0 0 0,1 0 0,-1-1 0,1 1 0,0-1 0,0 1 0,0-1 0,0 0 0,0 0 0,0 0 0,1 0 0,-1 0 0,1 0 0,0 0 0,-1-6 0,-2-19 0,2-1 0,1 1 0,1-1 0,6-45 0,0-21 0,-9-137 0,0 186 0,-2 0 0,-23-90 0,14 89 0,-27-114 0,34 130 0,4 25 0,2-1 0,-1 0 0,1 1 0,0-1 0,0 0 0,1-10 0,0 15 0,0 0 0,1 1 0,-1-1 0,1 0 0,-1 1 0,1-1 0,0 1 0,0-1 0,-1 1 0,1-1 0,0 1 0,1 0 0,-1-1 0,0 1 0,0 0 0,0 0 0,1 0 0,-1 0 0,1 0 0,-1 0 0,1 0 0,-1 0 0,1 1 0,-1-1 0,1 0 0,0 1 0,-1 0 0,1-1 0,0 1 0,3 0 0,33-4 0,1 2 0,70 5 0,-13 1 0,-73-4-1365,-3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7:1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237 263 24575,'45'-2'0,"49"-8"0,-49 4 0,52-1 0,41-4 0,1 0 0,-111 9 0,52-8 0,-51 5 0,49-2 0,945 8 0,-984-3 0,44-8 0,23-1 0,43-1 0,33-1 0,-44 2 0,5-1 0,1267 13 0,-1243-13 0,-1-1 0,-131 13 0,309-12 0,-30-17 0,-126 22 0,-99 6 0,-1-4 0,90-18 0,-103 13 0,0 3 0,1 4 0,81 6 0,-23 0 0,-51-4 0,92 3 0,-172-2 0,1 1 0,-1 0 0,1 0 0,-1 1 0,1-1 0,-1 1 0,0-1 0,0 1 0,0 0 0,0 1 0,0-1 0,0 0 0,0 1 0,-1-1 0,1 1 0,-1 0 0,0 0 0,0 0 0,0 0 0,0 0 0,0 1 0,-1-1 0,0 0 0,1 1 0,-1-1 0,1 7 0,3 12 0,-1 0 0,-1 1 0,1 26 0,-2-25 0,46 303 0,-15-132 0,47 237 0,-66-361 0,-4 1 0,1 74 0,5 45 0,31 373 0,-37-399 0,1 74 0,3 1 0,-3-105 0,22 123 0,-16-154 0,-3 50 0,-8 273 0,-8-231 0,1-104 0,3 103 0,9-116 0,-6-55 0,-1 0 0,0 26 0,-3 16 0,-4 124 0,-1-164 0,0 0 0,-2-1 0,-13 38 0,17-60 0,0 1 0,0-1 0,0 0 0,0 0 0,-1 0 0,1 0 0,-1 0 0,0 0 0,0-1 0,0 1 0,0-1 0,0 0 0,-1 0 0,1 0 0,-1 0 0,1-1 0,-1 1 0,1-1 0,-8 2 0,-8 1 0,-1 0 0,-34 1 0,34-4 0,-541 7 0,317-11 0,-1913 3 0,2113 3 0,0 2 0,0 1 0,-57 17 0,-32 5 0,106-24 0,0 2 0,1 0 0,0 2 0,0 1 0,1 1 0,0 1 0,0 1 0,-29 20 0,34-20 0,-1-1 0,0-1 0,0-1 0,-1-1 0,0-1 0,-31 6 0,4-4 0,-95 6 0,-321-13 0,232-4 0,204 3 0,-49 9 0,-15 2 0,-503-9 0,303-6 0,139-9 0,31 1 0,96 9 0,0-1 0,0-2 0,0 0 0,-38-14 0,59 16 0,-1 0 0,1 0 0,0-1 0,0 0 0,0 0 0,0-1 0,0 0 0,1 0 0,0 0 0,0 0 0,1-1 0,-1 0 0,1 0 0,0 0 0,1 0 0,0 0 0,0-1 0,0 0 0,0 0 0,1 0 0,-1-8 0,-3-15 0,1-1 0,1-1 0,2-45 0,1 69 0,5-240 0,51-359 0,-40 430 0,-12-239 0,-5 230 0,3 64 0,-6 1 0,-6-1 0,-25-120 0,-122-348 0,76 301 0,-52-140 0,20 71 0,73 231 0,25 84 0,2 0 0,1-1 0,3-1 0,1 1 0,-4-80 0,13 98 0,-1-4 0,2 0 0,8-53 0,-8 75 0,0 1 0,1 0 0,0 0 0,0 0 0,1 1 0,0-1 0,0 1 0,1-1 0,-1 1 0,2 0 0,-1 0 0,0 1 0,1-1 0,0 1 0,1 0 0,-1 0 0,7-4 0,-7 7-136,0-1-1,1 1 1,-1 0-1,0 0 1,1 1-1,0-1 1,-1 1-1,1 1 0,7-1 1,7 0-6690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FD74-C3B4-98F9-B317-9718282D0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E22E0-E3DB-2F2B-8217-D61096CD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6F29-0110-14A8-C09D-929CDFD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B318-CFE7-E4F2-C98E-154BD7AC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F2A8-386E-7602-8CDF-EE8981BF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40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519F-7DB0-A7DD-1DEC-20EBD756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F3D7-5A86-0E17-3707-105C015C9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7F7E-C2D6-4B0D-7A40-7FA0C12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881D-90CB-178D-3804-8CBB84A2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311E-FCF1-9B26-DDE2-5C5EA8D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2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7529A-936C-0A92-824D-2FC972641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28B5F-D5EB-9A45-508A-A1E8DFCD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F806-707F-ED95-D7E1-3A2ACBF5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45B-3D6B-480D-C733-50CF41B4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A506-190E-E93B-EC64-BBBE9E91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C507-60DD-A021-7E92-D7A19CE8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82AE-F7C6-75A7-B7CE-57BDA07B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C9A0-E192-2544-3162-8CB537E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2F16-811B-E6D3-71B1-30F071F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1E28-311F-5995-F97A-058371A3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457B-AA85-6199-B5D1-C6022410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B499-2CC9-8A2F-3C17-A3E0BCC2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22C8-EAD8-451A-3650-0C44785E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85ED-CB85-3839-EA00-E343571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0FE5-8EB8-53FE-64A2-81662E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0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2A4D-CE24-7E5A-B075-BE50E86B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DD8-ABEC-7775-707B-6E7DB90E5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B5A9D-1C59-91C3-676C-4209D3CF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67B6-B6FD-A5F3-1E54-F3CC68E9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1C02-10CA-FAD4-7A00-F78F8FE6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DC37-7323-C683-1D76-A2630DF0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17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925B-7A03-0E60-11D2-106383A9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3E61-6975-81F2-D835-AA4D91A1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6AFCC-1563-4BC5-3CD6-2F3C46D8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349A7-11DF-7DFA-41DC-4F5CCC12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D72A3-891F-5693-29D9-505548666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D2ACE-C3DD-9E40-0CF8-2F07D6B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B981A-291C-F60F-9D6B-BEC6C96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4031D-23B1-0FAF-708A-037C2C80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1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E7A0-330D-C0D5-FB3E-24D532B2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8C49-D3DF-437E-4515-F9176F7C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91FD3-AB46-6CC9-99B8-0FB67ABA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65373-E30B-A5A6-F633-8F57CCAA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26186-8733-B14B-40CD-DED477A5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E1896-67A3-0FE9-9320-66EE4138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483E-ADD4-7944-7B8F-62E00DE3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9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AA5B-21F9-6EE9-056D-A98E02F6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02BE-0312-9414-84AD-1F224784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721C-9F06-D8A8-914D-820821BF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EFA3-2612-4815-7032-7D906ED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569D-DD84-EA7D-DCB0-981EE0AB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1108-3A29-5D52-8E27-D4507DEA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CC0-93B9-5324-A807-9E42C5DD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975B4-B8D8-9E01-DEB6-7EA65752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EA4F-9D9E-0FE5-4B26-FFAF90C5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0FAF3-3F7A-1C3F-F182-2774D2F9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68F0-7DC5-EFB2-0E46-126D8DBE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7DBD-6C65-2FCB-2179-4E30E1E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5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33558-49A1-E9E9-3F5A-BA92924D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F7393-E406-2381-1043-FEB99824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5339-A89A-E988-B602-0AEFDE431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8D99-90A3-4079-B639-8EDAD21B298F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FCB2-73A2-2DFD-0AB4-1EADBA10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1DCA-106F-D9AC-9BEB-751960AF8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09CF-1DC6-6240-05CB-F7423C790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COMPETITION TASK_SPRINT1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8B1D6-B9DE-5851-6076-4089B42BEBB4}"/>
              </a:ext>
            </a:extLst>
          </p:cNvPr>
          <p:cNvSpPr txBox="1"/>
          <p:nvPr/>
        </p:nvSpPr>
        <p:spPr>
          <a:xfrm>
            <a:off x="5150840" y="3984771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Shreya Raina</a:t>
            </a:r>
          </a:p>
        </p:txBody>
      </p:sp>
    </p:spTree>
    <p:extLst>
      <p:ext uri="{BB962C8B-B14F-4D97-AF65-F5344CB8AC3E}">
        <p14:creationId xmlns:p14="http://schemas.microsoft.com/office/powerpoint/2010/main" val="78036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10BB-9C49-5569-5C04-12624C34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r>
              <a:rPr lang="en-AU" sz="1200" b="1" dirty="0"/>
              <a:t>TASK:</a:t>
            </a:r>
            <a:r>
              <a:rPr lang="en-GB" sz="1200" b="1" dirty="0"/>
              <a:t>Use Visual Studio and create SSIS package, design dataflows to extract data from </a:t>
            </a:r>
            <a:r>
              <a:rPr lang="en-GB" sz="1200" b="1" dirty="0" err="1"/>
              <a:t>AUS_SubCityDistrictState_Data</a:t>
            </a:r>
            <a:r>
              <a:rPr lang="en-GB" sz="1200" b="1" dirty="0"/>
              <a:t>, </a:t>
            </a:r>
            <a:r>
              <a:rPr lang="en-GB" sz="1200" b="1" dirty="0" err="1"/>
              <a:t>NSW_PropertyMedainValue</a:t>
            </a:r>
            <a:r>
              <a:rPr lang="en-GB" sz="1200" b="1" dirty="0"/>
              <a:t> and NSW-Public-Schools-Master-Dataset (csv), and load data into tables into your Data Warehouse, use “load_” as prefix to name all your data load tables in your Data Warehouse</a:t>
            </a:r>
            <a:endParaRPr lang="en-AU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93502-BE04-50F9-214E-63CEC0B6B45D}"/>
              </a:ext>
            </a:extLst>
          </p:cNvPr>
          <p:cNvSpPr txBox="1"/>
          <p:nvPr/>
        </p:nvSpPr>
        <p:spPr>
          <a:xfrm>
            <a:off x="838200" y="1639415"/>
            <a:ext cx="966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SSIS Packages created, designed dataflows to extract the data from excels.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3CC58E-2618-7B53-0263-301225C92CFB}"/>
                  </a:ext>
                </a:extLst>
              </p14:cNvPr>
              <p14:cNvContentPartPr/>
              <p14:nvPr/>
            </p14:nvContentPartPr>
            <p14:xfrm>
              <a:off x="8223150" y="3019769"/>
              <a:ext cx="1804320" cy="42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3CC58E-2618-7B53-0263-301225C92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7030" y="3013649"/>
                <a:ext cx="1816560" cy="441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F5455BD-E12A-A352-DCF5-41BA2074A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22415"/>
            <a:ext cx="10997967" cy="4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1D5584-84B3-BFE9-5ED9-40A9694ECC01}"/>
              </a:ext>
            </a:extLst>
          </p:cNvPr>
          <p:cNvSpPr txBox="1"/>
          <p:nvPr/>
        </p:nvSpPr>
        <p:spPr>
          <a:xfrm>
            <a:off x="3053594" y="939567"/>
            <a:ext cx="572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loaded into tables into the Datawarehouse.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5E7E77-ADA9-7D2F-A22C-62CFFDEFD2E1}"/>
                  </a:ext>
                </a:extLst>
              </p14:cNvPr>
              <p14:cNvContentPartPr/>
              <p14:nvPr/>
            </p14:nvContentPartPr>
            <p14:xfrm>
              <a:off x="4000350" y="4049369"/>
              <a:ext cx="2561040" cy="192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5E7E77-ADA9-7D2F-A22C-62CFFDEFD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4230" y="4043249"/>
                <a:ext cx="2573280" cy="1936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8433FE-B326-70E9-EA8B-E1ED748C1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546" y="1505407"/>
            <a:ext cx="4795570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CD6-5C22-C6D7-C820-66B2111D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Snowflake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00FFE-97C2-F32B-F7BF-3329C3B1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2" y="1506552"/>
            <a:ext cx="9840287" cy="47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9A4F-AC35-4CA6-F966-7107C50D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Task </a:t>
            </a:r>
            <a:r>
              <a:rPr lang="en-GB" sz="1800" dirty="0"/>
              <a:t>Create another SSIS package and design dataflows to get Data extracted from load tables, then transformed and loaded into Snowflake Schema Model or Star Schema Model.</a:t>
            </a:r>
            <a:endParaRPr lang="en-AU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F4C59-820E-9566-298A-C03D4828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0" y="1608895"/>
            <a:ext cx="10427516" cy="48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99EA17-B280-1404-36A4-0B351959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6" y="822121"/>
            <a:ext cx="10259736" cy="569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6A239-4630-0235-8E90-0E48520CFD1F}"/>
              </a:ext>
            </a:extLst>
          </p:cNvPr>
          <p:cNvSpPr txBox="1"/>
          <p:nvPr/>
        </p:nvSpPr>
        <p:spPr>
          <a:xfrm>
            <a:off x="1031847" y="335560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Slowly changing Dimension in </a:t>
            </a:r>
            <a:r>
              <a:rPr lang="en-AU" dirty="0" err="1"/>
              <a:t>Dim.School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93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65C84-F147-6D04-77B0-16F6D6D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2" y="687896"/>
            <a:ext cx="10494628" cy="5925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98CD4-1A5A-7B71-DD8C-BEEC93ECEFC0}"/>
              </a:ext>
            </a:extLst>
          </p:cNvPr>
          <p:cNvSpPr txBox="1"/>
          <p:nvPr/>
        </p:nvSpPr>
        <p:spPr>
          <a:xfrm>
            <a:off x="486562" y="244508"/>
            <a:ext cx="719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Loading the transformed data into the data warehouse tables </a:t>
            </a:r>
          </a:p>
        </p:txBody>
      </p:sp>
    </p:spTree>
    <p:extLst>
      <p:ext uri="{BB962C8B-B14F-4D97-AF65-F5344CB8AC3E}">
        <p14:creationId xmlns:p14="http://schemas.microsoft.com/office/powerpoint/2010/main" val="102105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9F35-476A-18C6-5A2C-6828211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775"/>
          </a:xfrm>
        </p:spPr>
        <p:txBody>
          <a:bodyPr>
            <a:normAutofit/>
          </a:bodyPr>
          <a:lstStyle/>
          <a:p>
            <a:r>
              <a:rPr lang="en-AU" sz="1200" b="1" dirty="0"/>
              <a:t>TASK: </a:t>
            </a:r>
            <a:r>
              <a:rPr lang="en-GB" sz="1200" b="1" dirty="0"/>
              <a:t>You need a “Category” as a dimension table ( or degenerate dimension in fact table), in SSIS categorize Median Value into Category 0-750k, $750k-$1.5M, $1.5M-$2.5M, $2.5M+ and load the “Category” values into dimension table (or degenerate dimension in fact table) , this is a transformation of business requirements for Property Analysis. </a:t>
            </a:r>
            <a:endParaRPr lang="en-AU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78654-EFEB-C03E-F60C-916ACB82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36891" cy="486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BE999-0A43-260C-42AD-6418DF9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19750" cy="4868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CCFC6-0534-3627-ABEF-DB813228E8DA}"/>
              </a:ext>
            </a:extLst>
          </p:cNvPr>
          <p:cNvSpPr txBox="1"/>
          <p:nvPr/>
        </p:nvSpPr>
        <p:spPr>
          <a:xfrm>
            <a:off x="838200" y="989901"/>
            <a:ext cx="10784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Expression used for Transformation : (property_median_value &gt;= 0 &amp;&amp; property_median_value &lt;= 750000 ? "LowMedianCategory" : property_median_value &gt;= 750000 &amp;&amp; property_median_value &lt;= 1500000 ? "AverageMedianCategory" : property_median_value &gt;= 1500000 &amp;&amp; property_median_value &lt;= 2500000 ? "HighMedianCategory" : property_median_value &gt;= 2500000 ? "VeryHighMedianCategory" : "")</a:t>
            </a:r>
          </a:p>
        </p:txBody>
      </p:sp>
    </p:spTree>
    <p:extLst>
      <p:ext uri="{BB962C8B-B14F-4D97-AF65-F5344CB8AC3E}">
        <p14:creationId xmlns:p14="http://schemas.microsoft.com/office/powerpoint/2010/main" val="266553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5F5-9979-9A17-F8D2-249924E8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en-AU" sz="1600" b="1" dirty="0"/>
              <a:t>Loading category values into the fact table Fact.Property as degenerate Dimension.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97FB8-1B69-2451-151B-E2E659AB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93" y="931178"/>
            <a:ext cx="10604383" cy="55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COMPETITION TASK_SPRINT1</vt:lpstr>
      <vt:lpstr>TASK:Use Visual Studio and create SSIS package, design dataflows to extract data from AUS_SubCityDistrictState_Data, NSW_PropertyMedainValue and NSW-Public-Schools-Master-Dataset (csv), and load data into tables into your Data Warehouse, use “load_” as prefix to name all your data load tables in your Data Warehouse</vt:lpstr>
      <vt:lpstr>PowerPoint Presentation</vt:lpstr>
      <vt:lpstr>Snowflake Model</vt:lpstr>
      <vt:lpstr>Task Create another SSIS package and design dataflows to get Data extracted from load tables, then transformed and loaded into Snowflake Schema Model or Star Schema Model.</vt:lpstr>
      <vt:lpstr>PowerPoint Presentation</vt:lpstr>
      <vt:lpstr>PowerPoint Presentation</vt:lpstr>
      <vt:lpstr>TASK: You need a “Category” as a dimension table ( or degenerate dimension in fact table), in SSIS categorize Median Value into Category 0-750k, $750k-$1.5M, $1.5M-$2.5M, $2.5M+ and load the “Category” values into dimension table (or degenerate dimension in fact table) , this is a transformation of business requirements for Property Analysis. </vt:lpstr>
      <vt:lpstr>Loading category values into the fact table Fact.Property as degenerate Dimension.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TASK</dc:title>
  <dc:creator>Shreya Raina</dc:creator>
  <cp:lastModifiedBy>Shreya Raina</cp:lastModifiedBy>
  <cp:revision>19</cp:revision>
  <dcterms:created xsi:type="dcterms:W3CDTF">2023-10-03T04:52:11Z</dcterms:created>
  <dcterms:modified xsi:type="dcterms:W3CDTF">2023-10-11T15:30:13Z</dcterms:modified>
</cp:coreProperties>
</file>