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7:00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0 24575,'702'0'0,"-666"2"0,-1 2 0,67 15 0,28 5 0,-55-16 0,118 7 0,-173-15 0,0 2 0,-1 1 0,1 0 0,-1 2 0,20 6 0,-1 0 0,-9-5 0,1-2 0,-1 0 0,39-2 0,43 6 0,-13 1 0,187-6 0,-137-6 0,-65-1 0,140-24 0,-190 23 0,146-9 0,-37 5 0,-49-4 0,-20 3 0,97-1 0,1134 12 0,-1297-1 0,0-1 0,0 2 0,-1-1 0,1 1 0,0 0 0,0 1 0,-1-1 0,8 4 0,-12-4 0,0 1 0,1-1 0,-1 1 0,0-1 0,-1 1 0,1 0 0,0 0 0,0 0 0,-1 0 0,1 0 0,-1 0 0,0 0 0,1 0 0,-1 1 0,0-1 0,0 1 0,-1-1 0,1 0 0,0 1 0,-1-1 0,1 1 0,-1 0 0,0-1 0,0 5 0,-1 8 0,0 1 0,-1-1 0,-1 0 0,-1 0 0,0 0 0,-9 22 0,7-20 0,0 0 0,1 1 0,1 0 0,-2 22 0,-5 49 0,6-53 0,-2 48 0,5-58 0,0 0 0,-7 27 0,-1 3 0,-30 135 0,19-101 0,16-64 0,3-16 0,0 0 0,0 0 0,-1 0 0,-4 11 0,5-18 0,0 0 0,1 0 0,-1 0 0,0 0 0,-1 0 0,1 0 0,0-1 0,-1 1 0,0-1 0,1 0 0,-1 0 0,0 0 0,0 0 0,0 0 0,0-1 0,-5 3 0,-34 8 0,0-2 0,-1-1 0,0-2 0,-51 1 0,58-5 0,-551 7 0,348-13 0,-1940 3 0,2007-12 0,3-1 0,-720 14 0,877 0 0,0-2 0,-1 1 0,1-2 0,0 0 0,-12-3 0,21 4 0,-1 0 0,1 0 0,0 0 0,0-1 0,0 1 0,0-1 0,1 0 0,-1 0 0,0 0 0,1 0 0,-1-1 0,1 1 0,0-1 0,0 1 0,0-1 0,0 0 0,0 0 0,0 0 0,1 0 0,-1 0 0,1 0 0,0 0 0,-1-6 0,-2-19 0,2-1 0,1 1 0,1-1 0,6-45 0,0-21 0,-9-137 0,0 186 0,-2 0 0,-23-90 0,14 89 0,-27-114 0,34 130 0,4 25 0,2-1 0,-1 0 0,1 1 0,0-1 0,0 0 0,1-10 0,0 15 0,0 0 0,1 1 0,-1-1 0,1 0 0,-1 1 0,1-1 0,0 1 0,0-1 0,-1 1 0,1-1 0,0 1 0,1 0 0,-1-1 0,0 1 0,0 0 0,0 0 0,1 0 0,-1 0 0,1 0 0,-1 0 0,1 0 0,-1 0 0,1 1 0,-1-1 0,1 0 0,0 1 0,-1 0 0,1-1 0,0 1 0,3 0 0,33-4 0,1 2 0,70 5 0,-13 1 0,-73-4-1365,-3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7:1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237 263 24575,'45'-2'0,"49"-8"0,-49 4 0,52-1 0,41-4 0,1 0 0,-111 9 0,52-8 0,-51 5 0,49-2 0,945 8 0,-984-3 0,44-8 0,23-1 0,43-1 0,33-1 0,-44 2 0,5-1 0,1267 13 0,-1243-13 0,-1-1 0,-131 13 0,309-12 0,-30-17 0,-126 22 0,-99 6 0,-1-4 0,90-18 0,-103 13 0,0 3 0,1 4 0,81 6 0,-23 0 0,-51-4 0,92 3 0,-172-2 0,1 1 0,-1 0 0,1 0 0,-1 1 0,1-1 0,-1 1 0,0-1 0,0 1 0,0 0 0,0 1 0,0-1 0,0 0 0,0 1 0,-1-1 0,1 1 0,-1 0 0,0 0 0,0 0 0,0 0 0,0 0 0,0 1 0,-1-1 0,0 0 0,1 1 0,-1-1 0,1 7 0,3 12 0,-1 0 0,-1 1 0,1 26 0,-2-25 0,46 303 0,-15-132 0,47 237 0,-66-361 0,-4 1 0,1 74 0,5 45 0,31 373 0,-37-399 0,1 74 0,3 1 0,-3-105 0,22 123 0,-16-154 0,-3 50 0,-8 273 0,-8-231 0,1-104 0,3 103 0,9-116 0,-6-55 0,-1 0 0,0 26 0,-3 16 0,-4 124 0,-1-164 0,0 0 0,-2-1 0,-13 38 0,17-60 0,0 1 0,0-1 0,0 0 0,0 0 0,-1 0 0,1 0 0,-1 0 0,0 0 0,0-1 0,0 1 0,0-1 0,0 0 0,-1 0 0,1 0 0,-1 0 0,1-1 0,-1 1 0,1-1 0,-8 2 0,-8 1 0,-1 0 0,-34 1 0,34-4 0,-541 7 0,317-11 0,-1913 3 0,2113 3 0,0 2 0,0 1 0,-57 17 0,-32 5 0,106-24 0,0 2 0,1 0 0,0 2 0,0 1 0,1 1 0,0 1 0,0 1 0,-29 20 0,34-20 0,-1-1 0,0-1 0,0-1 0,-1-1 0,0-1 0,-31 6 0,4-4 0,-95 6 0,-321-13 0,232-4 0,204 3 0,-49 9 0,-15 2 0,-503-9 0,303-6 0,139-9 0,31 1 0,96 9 0,0-1 0,0-2 0,0 0 0,-38-14 0,59 16 0,-1 0 0,1 0 0,0-1 0,0 0 0,0 0 0,0-1 0,0 0 0,1 0 0,0 0 0,0 0 0,1-1 0,-1 0 0,1 0 0,0 0 0,1 0 0,0 0 0,0-1 0,0 0 0,0 0 0,1 0 0,-1-8 0,-3-15 0,1-1 0,1-1 0,2-45 0,1 69 0,5-240 0,51-359 0,-40 430 0,-12-239 0,-5 230 0,3 64 0,-6 1 0,-6-1 0,-25-120 0,-122-348 0,76 301 0,-52-140 0,20 71 0,73 231 0,25 84 0,2 0 0,1-1 0,3-1 0,1 1 0,-4-80 0,13 98 0,-1-4 0,2 0 0,8-53 0,-8 75 0,0 1 0,1 0 0,0 0 0,0 0 0,1 1 0,0-1 0,0 1 0,1-1 0,-1 1 0,2 0 0,-1 0 0,0 1 0,1-1 0,0 1 0,1 0 0,-1 0 0,7-4 0,-7 7-136,0-1-1,1 1 1,-1 0-1,0 0 1,1 1-1,0-1 1,-1 1-1,1 1 0,7-1 1,7 0-6690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7:50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26 24575,'0'-1'0,"0"0"0,1 0 0,-1 0 0,0 1 0,1-1 0,-1 0 0,1 0 0,-1 0 0,1 1 0,-1-1 0,1 0 0,-1 1 0,1-1 0,0 0 0,-1 1 0,1-1 0,0 1 0,0-1 0,-1 1 0,1-1 0,0 1 0,0 0 0,0-1 0,0 1 0,0 0 0,-1 0 0,1-1 0,1 1 0,31-4 0,-28 3 0,127-3 0,0 6 0,155 22 0,-212-13 0,-40-6 0,55 3 0,133 3 0,13 1 0,-53-10 0,167-5 0,-254-8 0,-52 5 0,55-1 0,33 5 0,141 5 0,-271-2 0,1 0 0,0-1 0,0 1 0,-1 0 0,1 0 0,-1 0 0,1 1 0,-1-1 0,1 0 0,-1 1 0,0 0 0,1 0 0,-1 0 0,0 0 0,0 0 0,-1 0 0,1 0 0,0 0 0,-1 1 0,1-1 0,-1 1 0,0-1 0,0 1 0,0-1 0,0 1 0,1 5 0,2 9 0,-1-1 0,0 1 0,0 23 0,-2-20 0,6 460 0,-10-271 0,5-59 0,-4 166 0,-21-171 0,18-107 0,-4 40 0,-1 92 0,10-161 0,0 0 0,-1 0 0,1 0 0,-2 0 0,0 0 0,0 0 0,0 0 0,-1-1 0,-8 16 0,9-20 0,-1 0 0,1 0 0,-1 0 0,0-1 0,0 1 0,-1-1 0,1 0 0,-1 0 0,0 0 0,0 0 0,0-1 0,0 1 0,0-1 0,0 0 0,-1 0 0,1-1 0,-1 1 0,1-1 0,-1 0 0,-7 0 0,-84 6 0,-124-9 0,78-1 0,19 5 0,-123-5 0,158-8 0,-38-1 0,-110-2 0,207 11 0,-354-28 0,298 27 0,-99-17 0,32 2 0,116 17 0,25 2 0,0 0 0,-1-1 0,1 0 0,0-1 0,-1-1 0,1 0 0,1 0 0,-21-9 0,29 11 0,0-1 0,0 0 0,1 0 0,-1 0 0,0 0 0,1 0 0,-1 0 0,1 0 0,-1-1 0,1 1 0,0 0 0,0-1 0,0 1 0,1-1 0,-1 1 0,0-1 0,1-2 0,-4-51 0,4 41 0,-22-345 0,-1-123 0,5 167 0,13 258 0,-17-101 0,12 101 0,2-1 0,1-59 0,7 95-1365,1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7:55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26 24575,'0'-1'0,"1"0"0,-1 0 0,0 1 0,1-1 0,-1 0 0,1 0 0,-1 0 0,1 0 0,-1 1 0,1-1 0,0 0 0,-1 1 0,1-1 0,0 0 0,0 1 0,0-1 0,-1 1 0,1-1 0,0 1 0,0-1 0,0 1 0,0 0 0,0-1 0,0 1 0,0 0 0,0 0 0,0 0 0,1 0 0,35-4 0,-31 4 0,572-6 0,-312 9 0,1367-3 0,-1612 1 0,-1 1 0,1 0 0,0 1 0,-1 2 0,0 0 0,0 1 0,27 12 0,-43-16 0,-1 1 0,1-1 0,-1 1 0,1 0 0,-1 0 0,0 1 0,0-1 0,-1 1 0,1-1 0,-1 1 0,1 0 0,-1 0 0,0 0 0,-1 0 0,1 0 0,-1 0 0,1 0 0,-1 1 0,-1-1 0,1 1 0,0 6 0,0 11 0,-1 1 0,-1-1 0,-4 24 0,3-24 0,-40 203 0,9-61 0,5-12 0,-11 80 0,19-62 0,7-69 0,-1 125 0,15 219 0,-1-442 0,0 0 0,0 0 0,0 0 0,0 0 0,-1 0 0,1 0 0,-1 0 0,0 0 0,0 0 0,0-1 0,0 1 0,0 0 0,-1 0 0,1-1 0,-1 1 0,-3 3 0,2-4 0,0 1 0,-1-1 0,1 0 0,-1 0 0,1 0 0,-1-1 0,0 1 0,1-1 0,-1 0 0,0 0 0,0 0 0,-7 0 0,-43 1 0,0-2 0,0-2 0,0-2 0,-83-18 0,54 8 0,-122-26 0,36 5 0,44 16 0,-117-26 0,210 39 0,-1 1 0,1 2 0,-1 2 0,-64 4 0,9 0 0,62-3 0,1 1 0,-1 1 0,0 1 0,1 1 0,0 2 0,0 0 0,0 2 0,1 0 0,0 2 0,-33 18 0,41-19 0,-25 15 0,-1-3 0,-73 28 0,77-40 0,-74 9 0,108-18 0,1 0 0,-1 0 0,0-1 0,1 1 0,-1-1 0,1 0 0,-1 0 0,1 0 0,-1 0 0,1 0 0,0-1 0,0 0 0,-1 0 0,1 0 0,0 0 0,1 0 0,-1 0 0,0-1 0,1 1 0,-1-1 0,1 0 0,0 0 0,0 0 0,0 0 0,0 0 0,0 0 0,1 0 0,-1-1 0,0-4 0,-6-15 0,0 0 0,2-1 0,-5-33 0,5 24 0,-93-514 0,35 201 0,23 93 0,20 118 0,11 82 0,2-1 0,-1-68 0,7 61-56,0 37-206,1 0 0,2 0 0,0 0 1,7-38-1,-3 47-6564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8:10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24575,'59'-10'0,"-10"1"0,479 1 0,-299 11 0,-94-1 0,147-5 0,-200-8 0,-47 6 0,49-2 0,-73 7 0,30 0 0,0-2 0,62-10 0,-80 9 0,0 1 0,43 1 0,-45 2 0,0-1 0,0-1 0,33-6 0,-53 7 0,1-1 0,0 1 0,0-1 0,-1 1 0,1-1 0,0 1 0,-1-1 0,1 0 0,0 0 0,-1 0 0,1 0 0,-1 0 0,1 0 0,-1 0 0,0 0 0,0-1 0,1 1 0,-1 0 0,0-1 0,0 1 0,0-1 0,0 0 0,-1 1 0,1-1 0,0 0 0,-1 1 0,1-1 0,-1 0 0,1 0 0,-1 1 0,0-1 0,0 0 0,0 0 0,0 0 0,0 1 0,0-1 0,0 0 0,-2-3 0,1 1 0,0 1 0,0-1 0,-1 1 0,0 0 0,1-1 0,-1 1 0,0 0 0,-1 0 0,1 0 0,-1 0 0,1 0 0,-1 1 0,0-1 0,0 1 0,0 0 0,0 0 0,0 0 0,-4-2 0,6 4 0,0-1 0,1 1 0,-1-1 0,1 1 0,-1 0 0,0-1 0,1 1 0,-1 0 0,0 0 0,1 0 0,-1-1 0,0 1 0,0 0 0,1 0 0,-1 0 0,0 0 0,0 0 0,1 0 0,-1 0 0,0 1 0,1-1 0,-1 0 0,0 0 0,1 0 0,-1 1 0,0-1 0,1 0 0,-1 1 0,0-1 0,1 1 0,-1-1 0,0 1 0,1 1 0,-1-1 0,1 0 0,0 1 0,0-1 0,-1 1 0,1-1 0,0 1 0,1-1 0,-1 1 0,0-1 0,0 1 0,1-1 0,-1 1 0,1 1 0,22 46 0,-18-41 0,0 0 0,1-1 0,0 0 0,0 0 0,12 9 0,-5-3 0,-11-12 6,-1 0-1,0 1 1,1-1-1,-1 1 0,0-1 1,0 1-1,0-1 1,-1 1-1,1 0 1,0 0-1,0-1 1,-1 1-1,1 0 0,-1 0 1,0 0-1,0 0 1,1-1-1,-1 1 1,0 0-1,0 0 1,-1 3-1,-16 37-1490,9-28-5341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8:22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24575,'6'-6'0,"1"1"0,0 0 0,0 0 0,0 0 0,0 1 0,1 0 0,14-5 0,62-16 0,-61 19 0,28-4 0,0 2 0,0 3 0,0 2 0,102 6 0,-34 1 0,2841-3 0,-1504-2 0,-1451 0 0,-1 1 0,1 1 0,0-1 0,-1 0 0,1 1 0,-1 0 0,1 0 0,-1 1 0,1-1 0,-1 1 0,0 0 0,0 0 0,0 0 0,0 1 0,0-1 0,0 1 0,4 4 0,-3 0 0,0-1 0,-1 1 0,0-1 0,0 1 0,-1 1 0,1-1 0,-2 0 0,1 1 0,2 12 0,20 90 0,-5 1 0,10 199 0,-30-299 0,14 200 0,-2-132 0,-3-29 0,-3-1 0,-1 1 0,-5 93 0,-1-137 0,0-1 0,-1 0 0,1 0 0,-1 0 0,0 0 0,-1-1 0,1 1 0,-1 0 0,0-1 0,0 0 0,-1 0 0,1 0 0,-1 0 0,0 0 0,0-1 0,0 1 0,0-1 0,-1 0 0,1-1 0,-1 1 0,0-1 0,0 0 0,-7 3 0,-13 3 0,-1 0 0,1-2 0,-36 5 0,57-11 0,-90 10 0,-1-5 0,-114-7 0,48-2 0,-156 29 0,192-12 0,-82-1 0,-39 3 0,185-10 0,-91-5 0,-28 1 0,103 10 0,53-6 0,-46 2 0,22-3 0,0 2 0,-48 11 0,-9 2 0,83-15 0,0 1 0,1 1 0,0 1 0,0 1 0,0 0 0,-35 22 0,22-15 0,0 0 0,-66 17 0,48-20 0,0-3 0,-1-2 0,0-2 0,-83-4 0,98 1 0,1 1 0,-62 15 0,54-9 0,-52 4 0,-402-9 0,263-7 0,-460 3 0,692 0 0,0 0 0,0 0 0,0 0 0,0-1 0,0 1 0,1-1 0,-1 0 0,0 0 0,1 0 0,-1-1 0,0 0 0,1 1 0,0-1 0,-1 0 0,1-1 0,0 1 0,-5-5 0,5 3 0,1 0 0,-1 0 0,0 0 0,1 0 0,0-1 0,0 1 0,1-1 0,-1 0 0,1 1 0,0-1 0,0 0 0,0 0 0,0-8 0,0-366 0,4 176 0,0 113 0,-1 48 0,-1 0 0,-3 1 0,-6-46 0,-23-32 0,18 75 0,-8-50 0,-1 7 0,15 66 0,1 0 0,1 0 0,-3-33 0,-3-33 0,6 61 0,-3-51 0,8 31-1365,1 26-5461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4:58:28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24575,'11'48'0,"-1"-7"0,0 44 0,-2-21 0,0 72 0,-8-133 0,0 1 0,0-1 0,0 1 0,0 0 0,1-1 0,0 1 0,-1-1 0,1 1 0,1-1 0,-1 0 0,0 1 0,1-1 0,0 0 0,-1 0 0,1 0 0,1 0 0,-1 0 0,0 0 0,1-1 0,-1 1 0,5 2 0,-2-2 0,1 0 0,0 0 0,0-1 0,0 1 0,0-1 0,0-1 0,0 1 0,0-1 0,1-1 0,-1 1 0,10-1 0,161-3 0,91 4 0,-190 10 0,-49-6 0,50 2 0,-50-5 0,47 8 0,-48-5 0,49 2 0,-35-6 0,80 11 0,-11-2 0,-77-9 0,63 12 0,-15 1 0,1-4 0,0-4 0,97-4 0,-102-1 0,81-3 0,-123-3 0,0-2 0,50-16 0,12-4 0,-21 14 0,113-7 0,-185 20 0,1 0 0,0-1 0,0 0 0,0 0 0,-1 0 0,1-1 0,-1 0 0,1 0 0,-1 0 0,0-1 0,0 0 0,0 0 0,0 0 0,0-1 0,7-7 0,-7 6 0,-1-1 0,0 0 0,-1 0 0,1 0 0,-1 0 0,-1-1 0,1 1 0,-1-1 0,0 1 0,0-1 0,-1 0 0,0 0 0,0-8 0,3-47 0,6-42 0,-5 62 0,-2-1 0,-2-55 0,-1 72 0,0 23 0,-1 0 0,1 0 0,0 0 0,-1 1 0,0-1 0,0 0 0,1 1 0,-2-1 0,1 0 0,0 1 0,0-1 0,-1 1 0,1 0 0,-1-1 0,0 1 0,0 0 0,0 0 0,0 0 0,0 0 0,0 0 0,-1 1 0,1-1 0,0 1 0,-1-1 0,1 1 0,-1 0 0,0 0 0,1 0 0,-1 0 0,-4 0 0,-10-2 0,-1 0 0,1 1 0,0 1 0,-19 1 0,14 0 0,-810 1 0,315 2 0,353 9 0,-8 0 0,-454-13 0,599 3 62,-52 9-1,51-6-805,-48 2 0,56-7-6082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FD74-C3B4-98F9-B317-9718282D0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E22E0-E3DB-2F2B-8217-D61096CDD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6F29-0110-14A8-C09D-929CDFD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B318-CFE7-E4F2-C98E-154BD7AC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F2A8-386E-7602-8CDF-EE8981BF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40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519F-7DB0-A7DD-1DEC-20EBD756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F3D7-5A86-0E17-3707-105C015C9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7F7E-C2D6-4B0D-7A40-7FA0C12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881D-90CB-178D-3804-8CBB84A2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311E-FCF1-9B26-DDE2-5C5EA8DB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2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7529A-936C-0A92-824D-2FC972641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28B5F-D5EB-9A45-508A-A1E8DFCD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F806-707F-ED95-D7E1-3A2ACBF5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45B-3D6B-480D-C733-50CF41B4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CA506-190E-E93B-EC64-BBBE9E91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C507-60DD-A021-7E92-D7A19CE8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82AE-F7C6-75A7-B7CE-57BDA07B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C9A0-E192-2544-3162-8CB537E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2F16-811B-E6D3-71B1-30F071F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1E28-311F-5995-F97A-058371A3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457B-AA85-6199-B5D1-C6022410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B499-2CC9-8A2F-3C17-A3E0BCC2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22C8-EAD8-451A-3650-0C44785E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85ED-CB85-3839-EA00-E343571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0FE5-8EB8-53FE-64A2-81662E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0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2A4D-CE24-7E5A-B075-BE50E86B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DD8-ABEC-7775-707B-6E7DB90E5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B5A9D-1C59-91C3-676C-4209D3CF2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67B6-B6FD-A5F3-1E54-F3CC68E9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1C02-10CA-FAD4-7A00-F78F8FE6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DC37-7323-C683-1D76-A2630DF0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17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925B-7A03-0E60-11D2-106383A9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53E61-6975-81F2-D835-AA4D91A1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6AFCC-1563-4BC5-3CD6-2F3C46D8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349A7-11DF-7DFA-41DC-4F5CCC12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D72A3-891F-5693-29D9-505548666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D2ACE-C3DD-9E40-0CF8-2F07D6BE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B981A-291C-F60F-9D6B-BEC6C967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4031D-23B1-0FAF-708A-037C2C80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1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E7A0-330D-C0D5-FB3E-24D532B2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8C49-D3DF-437E-4515-F9176F7C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91FD3-AB46-6CC9-99B8-0FB67ABA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65373-E30B-A5A6-F633-8F57CCAA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26186-8733-B14B-40CD-DED477A5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E1896-67A3-0FE9-9320-66EE4138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483E-ADD4-7944-7B8F-62E00DE3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9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AA5B-21F9-6EE9-056D-A98E02F6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02BE-0312-9414-84AD-1F224784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721C-9F06-D8A8-914D-820821BF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EFA3-2612-4815-7032-7D906ED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3569D-DD84-EA7D-DCB0-981EE0AB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1108-3A29-5D52-8E27-D4507DEA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79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CC0-93B9-5324-A807-9E42C5DD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975B4-B8D8-9E01-DEB6-7EA65752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EA4F-9D9E-0FE5-4B26-FFAF90C5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0FAF3-3F7A-1C3F-F182-2774D2F9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68F0-7DC5-EFB2-0E46-126D8DBE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7DBD-6C65-2FCB-2179-4E30E1E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5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33558-49A1-E9E9-3F5A-BA92924D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F7393-E406-2381-1043-FEB99824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5339-A89A-E988-B602-0AEFDE431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8D99-90A3-4079-B639-8EDAD21B298F}" type="datetimeFigureOut">
              <a:rPr lang="en-AU" smtClean="0"/>
              <a:t>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FCB2-73A2-2DFD-0AB4-1EADBA10A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A1DCA-106F-D9AC-9BEB-751960AF8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83FE-ABA9-427A-B691-C080B23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09CF-1DC6-6240-05CB-F7423C790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600" dirty="0"/>
              <a:t>COMPETITION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8B1D6-B9DE-5851-6076-4089B42BEBB4}"/>
              </a:ext>
            </a:extLst>
          </p:cNvPr>
          <p:cNvSpPr txBox="1"/>
          <p:nvPr/>
        </p:nvSpPr>
        <p:spPr>
          <a:xfrm>
            <a:off x="5150840" y="3984771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Shreya Raina</a:t>
            </a:r>
          </a:p>
        </p:txBody>
      </p:sp>
    </p:spTree>
    <p:extLst>
      <p:ext uri="{BB962C8B-B14F-4D97-AF65-F5344CB8AC3E}">
        <p14:creationId xmlns:p14="http://schemas.microsoft.com/office/powerpoint/2010/main" val="78036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10BB-9C49-5569-5C04-12624C34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>
            <a:normAutofit fontScale="90000"/>
          </a:bodyPr>
          <a:lstStyle/>
          <a:p>
            <a:r>
              <a:rPr lang="en-AU" sz="4000" dirty="0"/>
              <a:t>TASK:</a:t>
            </a:r>
            <a:r>
              <a:rPr lang="en-GB" sz="1600" dirty="0"/>
              <a:t>Use Visual Studio and create SSIS package, design dataflows to extract data from </a:t>
            </a:r>
            <a:r>
              <a:rPr lang="en-GB" sz="1600" dirty="0" err="1"/>
              <a:t>AUS_SubCityDistrictState_Data</a:t>
            </a:r>
            <a:r>
              <a:rPr lang="en-GB" sz="1600" dirty="0"/>
              <a:t>, </a:t>
            </a:r>
            <a:r>
              <a:rPr lang="en-GB" sz="1600" dirty="0" err="1"/>
              <a:t>NSW_PropertyMedainValue</a:t>
            </a:r>
            <a:r>
              <a:rPr lang="en-GB" sz="1600" dirty="0"/>
              <a:t> and NSW-Public-Schools-Master-Dataset (csv), and load data into tables into your Data Warehouse, use “load_” as prefix to name all your data load tables in your Data Warehouse</a:t>
            </a:r>
            <a:endParaRPr lang="en-AU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3D24C-13FF-B3CD-1324-EEC05D352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119"/>
            <a:ext cx="9002086" cy="43107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93502-BE04-50F9-214E-63CEC0B6B45D}"/>
              </a:ext>
            </a:extLst>
          </p:cNvPr>
          <p:cNvSpPr txBox="1"/>
          <p:nvPr/>
        </p:nvSpPr>
        <p:spPr>
          <a:xfrm>
            <a:off x="838200" y="1639415"/>
            <a:ext cx="966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SSIS Packages created, designed dataflows to extract the data from excels.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3CC58E-2618-7B53-0263-301225C92CFB}"/>
                  </a:ext>
                </a:extLst>
              </p14:cNvPr>
              <p14:cNvContentPartPr/>
              <p14:nvPr/>
            </p14:nvContentPartPr>
            <p14:xfrm>
              <a:off x="8223150" y="3019769"/>
              <a:ext cx="1804320" cy="42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3CC58E-2618-7B53-0263-301225C92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7030" y="3013649"/>
                <a:ext cx="1816560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4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1D5584-84B3-BFE9-5ED9-40A9694ECC01}"/>
              </a:ext>
            </a:extLst>
          </p:cNvPr>
          <p:cNvSpPr txBox="1"/>
          <p:nvPr/>
        </p:nvSpPr>
        <p:spPr>
          <a:xfrm>
            <a:off x="3053594" y="939567"/>
            <a:ext cx="572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loaded into tables into the Datawarehouse.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831CC-44CF-6155-E5F7-2EEF1575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21" y="1456292"/>
            <a:ext cx="3335055" cy="5032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5E7E77-ADA9-7D2F-A22C-62CFFDEFD2E1}"/>
                  </a:ext>
                </a:extLst>
              </p14:cNvPr>
              <p14:cNvContentPartPr/>
              <p14:nvPr/>
            </p14:nvContentPartPr>
            <p14:xfrm>
              <a:off x="4000350" y="4049369"/>
              <a:ext cx="2561040" cy="192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5E7E77-ADA9-7D2F-A22C-62CFFDEFD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4230" y="4043249"/>
                <a:ext cx="2573280" cy="19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1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CD6-5C22-C6D7-C820-66B2111D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 Schema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FAE95-D4D1-1486-3B61-9C797282B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1531"/>
            <a:ext cx="10515600" cy="3939526"/>
          </a:xfrm>
        </p:spPr>
      </p:pic>
    </p:spTree>
    <p:extLst>
      <p:ext uri="{BB962C8B-B14F-4D97-AF65-F5344CB8AC3E}">
        <p14:creationId xmlns:p14="http://schemas.microsoft.com/office/powerpoint/2010/main" val="27633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9A4F-AC35-4CA6-F966-7107C50D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Task </a:t>
            </a:r>
            <a:r>
              <a:rPr lang="en-GB" sz="1800" dirty="0"/>
              <a:t>Create another SSIS package and design dataflows to get Data extracted from load tables, then transformed and loaded into Snowflake Schema Model or Star Schema Model.</a:t>
            </a:r>
            <a:endParaRPr lang="en-AU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A91FD-01B9-C905-BC28-5AFE814E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21078"/>
            <a:ext cx="10889609" cy="4429387"/>
          </a:xfrm>
        </p:spPr>
      </p:pic>
    </p:spTree>
    <p:extLst>
      <p:ext uri="{BB962C8B-B14F-4D97-AF65-F5344CB8AC3E}">
        <p14:creationId xmlns:p14="http://schemas.microsoft.com/office/powerpoint/2010/main" val="280091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59F49-398D-AD2A-5EB9-9BFF0751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9" y="285224"/>
            <a:ext cx="5323028" cy="5666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8BD77-2D75-0039-EFCE-8943E405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07" y="285224"/>
            <a:ext cx="5525548" cy="5666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31ED2-A459-EF89-8966-F2C9A278183B}"/>
              </a:ext>
            </a:extLst>
          </p:cNvPr>
          <p:cNvSpPr txBox="1"/>
          <p:nvPr/>
        </p:nvSpPr>
        <p:spPr>
          <a:xfrm>
            <a:off x="280818" y="6203444"/>
            <a:ext cx="747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Loading the transformed data into the data warehouse tables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9C1A96-C442-B262-571F-14AD57EA3CD2}"/>
                  </a:ext>
                </a:extLst>
              </p14:cNvPr>
              <p14:cNvContentPartPr/>
              <p14:nvPr/>
            </p14:nvContentPartPr>
            <p14:xfrm>
              <a:off x="486030" y="1190249"/>
              <a:ext cx="924480" cy="70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9C1A96-C442-B262-571F-14AD57EA3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910" y="1184129"/>
                <a:ext cx="93672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55D910-63E0-C3E8-58EC-9BFAE4C88FA9}"/>
                  </a:ext>
                </a:extLst>
              </p14:cNvPr>
              <p14:cNvContentPartPr/>
              <p14:nvPr/>
            </p14:nvContentPartPr>
            <p14:xfrm>
              <a:off x="6373470" y="1819169"/>
              <a:ext cx="1012680" cy="74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55D910-63E0-C3E8-58EC-9BFAE4C88F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7350" y="1813049"/>
                <a:ext cx="1024920" cy="7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05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9F35-476A-18C6-5A2C-68282115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TASK: </a:t>
            </a:r>
            <a:r>
              <a:rPr lang="en-GB" sz="1600" dirty="0"/>
              <a:t>You need a “Category” as a dimension table ( or degenerate dimension in fact table), in SSIS categorize Median Value into Category 0-750k, $750k-$1.5M, $1.5M-$2.5M, $2.5M+ and load the “Category” values into dimension table (or degenerate dimension in fact table) , this is a transformation of business requirements for Property Analysis. </a:t>
            </a:r>
            <a:endParaRPr lang="en-AU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37C92-DC3F-2151-8249-7D2653F6B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80218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EB76A8-E92B-5261-A136-BBD7CDB08263}"/>
                  </a:ext>
                </a:extLst>
              </p14:cNvPr>
              <p14:cNvContentPartPr/>
              <p14:nvPr/>
            </p14:nvContentPartPr>
            <p14:xfrm>
              <a:off x="9521310" y="3145049"/>
              <a:ext cx="709920" cy="8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EB76A8-E92B-5261-A136-BBD7CDB08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5190" y="3138929"/>
                <a:ext cx="722160" cy="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5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7F98-A0A9-AA7B-600C-17A8D98C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400" dirty="0"/>
              <a:t>Transformation for creating a new column with categorised median value.</a:t>
            </a:r>
            <a:br>
              <a:rPr lang="en-AU" sz="1400" dirty="0"/>
            </a:br>
            <a:r>
              <a:rPr lang="en-AU" sz="1400" dirty="0"/>
              <a:t>If </a:t>
            </a:r>
            <a:r>
              <a:rPr lang="en-AU" sz="1400" dirty="0" err="1"/>
              <a:t>Property_Median_Value</a:t>
            </a:r>
            <a:r>
              <a:rPr lang="en-AU" sz="1400" dirty="0"/>
              <a:t> is between 0 – 750K than categorised as </a:t>
            </a:r>
            <a:r>
              <a:rPr lang="en-AU" sz="1400" dirty="0" err="1"/>
              <a:t>LowMedianValue</a:t>
            </a:r>
            <a:r>
              <a:rPr lang="en-AU" sz="1400" dirty="0"/>
              <a:t>.</a:t>
            </a:r>
            <a:br>
              <a:rPr lang="en-AU" sz="1600" dirty="0"/>
            </a:br>
            <a:r>
              <a:rPr lang="en-AU" sz="1600" dirty="0"/>
              <a:t>If </a:t>
            </a:r>
            <a:r>
              <a:rPr lang="en-AU" sz="1600" dirty="0" err="1"/>
              <a:t>Property_Median_Value</a:t>
            </a:r>
            <a:r>
              <a:rPr lang="en-AU" sz="1600" dirty="0"/>
              <a:t> is between 750K – 1.5M than categorised as </a:t>
            </a:r>
            <a:r>
              <a:rPr lang="en-AU" sz="1600" dirty="0" err="1"/>
              <a:t>MediumMedianValue</a:t>
            </a:r>
            <a:r>
              <a:rPr lang="en-AU" sz="1600" dirty="0"/>
              <a:t>.</a:t>
            </a:r>
            <a:br>
              <a:rPr lang="en-AU" sz="1600" dirty="0"/>
            </a:br>
            <a:r>
              <a:rPr lang="en-AU" sz="1600" dirty="0"/>
              <a:t>If </a:t>
            </a:r>
            <a:r>
              <a:rPr lang="en-AU" sz="1600" dirty="0" err="1"/>
              <a:t>Property_Median_Value</a:t>
            </a:r>
            <a:r>
              <a:rPr lang="en-AU" sz="1600" dirty="0"/>
              <a:t> is between 1.5M-2.5M than categorised as </a:t>
            </a:r>
            <a:r>
              <a:rPr lang="en-AU" sz="1600" dirty="0" err="1"/>
              <a:t>HighMedianValue</a:t>
            </a:r>
            <a:r>
              <a:rPr lang="en-AU" sz="1600" dirty="0"/>
              <a:t>.</a:t>
            </a:r>
            <a:br>
              <a:rPr lang="en-AU" sz="1600" dirty="0"/>
            </a:br>
            <a:r>
              <a:rPr lang="en-AU" sz="1600" dirty="0"/>
              <a:t>If </a:t>
            </a:r>
            <a:r>
              <a:rPr lang="en-AU" sz="1600" dirty="0" err="1"/>
              <a:t>Property_Median_Value</a:t>
            </a:r>
            <a:r>
              <a:rPr lang="en-AU" sz="1600" dirty="0"/>
              <a:t> is higher 2.5M than categorised as </a:t>
            </a:r>
            <a:r>
              <a:rPr lang="en-AU" sz="1600" dirty="0" err="1"/>
              <a:t>VeryHighMedianValue</a:t>
            </a:r>
            <a:r>
              <a:rPr lang="en-AU" sz="16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C1949-DCAC-3B62-AD3E-37AEE6FF0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9829308" cy="4801678"/>
          </a:xfrm>
        </p:spPr>
      </p:pic>
    </p:spTree>
    <p:extLst>
      <p:ext uri="{BB962C8B-B14F-4D97-AF65-F5344CB8AC3E}">
        <p14:creationId xmlns:p14="http://schemas.microsoft.com/office/powerpoint/2010/main" val="23857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A5F5-9979-9A17-F8D2-249924E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400" dirty="0"/>
              <a:t>Loading category values after transformation.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80945-B9AB-DEBD-79CD-E347E0742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138" y="1342239"/>
            <a:ext cx="8489657" cy="483472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11CD52-0BDA-4448-E788-D4BA11F2CDB9}"/>
                  </a:ext>
                </a:extLst>
              </p14:cNvPr>
              <p14:cNvContentPartPr/>
              <p14:nvPr/>
            </p14:nvContentPartPr>
            <p14:xfrm>
              <a:off x="2566830" y="2715209"/>
              <a:ext cx="1913040" cy="62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11CD52-0BDA-4448-E788-D4BA11F2CD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0710" y="2709089"/>
                <a:ext cx="192528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AAC9B-0210-775A-FC48-52D4700BD544}"/>
                  </a:ext>
                </a:extLst>
              </p14:cNvPr>
              <p14:cNvContentPartPr/>
              <p14:nvPr/>
            </p14:nvContentPartPr>
            <p14:xfrm>
              <a:off x="8506110" y="2900969"/>
              <a:ext cx="990360" cy="24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AAC9B-0210-775A-FC48-52D4700BD5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9990" y="2894849"/>
                <a:ext cx="100260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65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COMPETITION TASK</vt:lpstr>
      <vt:lpstr>TASK:Use Visual Studio and create SSIS package, design dataflows to extract data from AUS_SubCityDistrictState_Data, NSW_PropertyMedainValue and NSW-Public-Schools-Master-Dataset (csv), and load data into tables into your Data Warehouse, use “load_” as prefix to name all your data load tables in your Data Warehouse</vt:lpstr>
      <vt:lpstr>PowerPoint Presentation</vt:lpstr>
      <vt:lpstr>Star Schema Model</vt:lpstr>
      <vt:lpstr>Task Create another SSIS package and design dataflows to get Data extracted from load tables, then transformed and loaded into Snowflake Schema Model or Star Schema Model.</vt:lpstr>
      <vt:lpstr>PowerPoint Presentation</vt:lpstr>
      <vt:lpstr>TASK: You need a “Category” as a dimension table ( or degenerate dimension in fact table), in SSIS categorize Median Value into Category 0-750k, $750k-$1.5M, $1.5M-$2.5M, $2.5M+ and load the “Category” values into dimension table (or degenerate dimension in fact table) , this is a transformation of business requirements for Property Analysis. </vt:lpstr>
      <vt:lpstr>Transformation for creating a new column with categorised median value. If Property_Median_Value is between 0 – 750K than categorised as LowMedianValue. If Property_Median_Value is between 750K – 1.5M than categorised as MediumMedianValue. If Property_Median_Value is between 1.5M-2.5M than categorised as HighMedianValue. If Property_Median_Value is higher 2.5M than categorised as VeryHighMedianValue.</vt:lpstr>
      <vt:lpstr>Loading category values after transformation.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TASK</dc:title>
  <dc:creator>Shreya Raina</dc:creator>
  <cp:lastModifiedBy>Shreya Raina</cp:lastModifiedBy>
  <cp:revision>11</cp:revision>
  <dcterms:created xsi:type="dcterms:W3CDTF">2023-10-03T04:52:11Z</dcterms:created>
  <dcterms:modified xsi:type="dcterms:W3CDTF">2023-10-03T05:03:34Z</dcterms:modified>
</cp:coreProperties>
</file>