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C5EB-6B96-E1FC-510F-48EFE2596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maven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2AB0F-9E71-A0EC-1D33-43F8D3585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By Shreya Neelam &amp; Sowmya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7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BD07-DB3B-C5FB-C5BE-34332EE4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maven?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4FDD5-8A08-30CD-B439-641BFDE4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is  build tool under the </a:t>
            </a:r>
            <a:r>
              <a:rPr lang="en-US" dirty="0" err="1"/>
              <a:t>licence</a:t>
            </a:r>
            <a:r>
              <a:rPr lang="en-US" dirty="0"/>
              <a:t> of Apache.</a:t>
            </a:r>
          </a:p>
          <a:p>
            <a:r>
              <a:rPr lang="en-US" dirty="0"/>
              <a:t>There are lots of libraries available on maven repository.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84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D5B5-D4A2-B449-8851-84930C09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maven?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095E5-FA22-80C0-8F49-87C47BF88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using Maven , we can use third party libraries like </a:t>
            </a:r>
            <a:r>
              <a:rPr lang="en-US" dirty="0" err="1"/>
              <a:t>mysql</a:t>
            </a:r>
            <a:r>
              <a:rPr lang="en-US" dirty="0"/>
              <a:t> connector, spring, spring </a:t>
            </a:r>
            <a:r>
              <a:rPr lang="en-US" dirty="0" err="1"/>
              <a:t>mvc</a:t>
            </a:r>
            <a:r>
              <a:rPr lang="en-US" dirty="0"/>
              <a:t>, hibernate etc., easily.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A6D0DA-6ACA-C537-C2B0-C4BDB2DBB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768694"/>
            <a:ext cx="9029700" cy="33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7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7935-9FFD-99C7-0151-FFECF730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lifecycle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824996-B70A-9FB6-B2AC-90FD074D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Lifecycle is the set of tasks that are executed at different stages when maven build is run. These set of stages are called Build phases.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A9C8C3-AA14-0026-B190-B4FD54B3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7849"/>
            <a:ext cx="12192000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3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4A5A-8D4B-4246-4EA7-17DD29B8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CC79-201E-EFF2-F9CE-B8EB49889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 unit of work.</a:t>
            </a:r>
          </a:p>
          <a:p>
            <a:r>
              <a:rPr lang="en-US" dirty="0"/>
              <a:t>In most cases, goals are linked to phases.</a:t>
            </a:r>
          </a:p>
          <a:p>
            <a:r>
              <a:rPr lang="en-US" dirty="0"/>
              <a:t>Every goal runs with specified plugin.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8C959-E1DA-51C9-1C48-41F8B40D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3" y="3429000"/>
            <a:ext cx="971774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6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4D83-3C7D-AFDD-802C-B7D6E65D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MAVEN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1DA2-F4E3-DEDC-5DF1-E047100F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project information</a:t>
            </a:r>
          </a:p>
          <a:p>
            <a:r>
              <a:rPr lang="en-US" dirty="0"/>
              <a:t>Easy jump to new features</a:t>
            </a:r>
          </a:p>
          <a:p>
            <a:r>
              <a:rPr lang="en-US" dirty="0"/>
              <a:t>Increased performance of projects</a:t>
            </a:r>
          </a:p>
          <a:p>
            <a:r>
              <a:rPr lang="en-US" dirty="0"/>
              <a:t>Information is accessible easily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83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0EB5-2E0E-1E86-4EC9-F3D98FA2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4D38-99D5-3DE4-2956-D012BDD17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        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9659355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91</TotalTime>
  <Words>134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       maven</vt:lpstr>
      <vt:lpstr>What is maven?</vt:lpstr>
      <vt:lpstr>Why maven?</vt:lpstr>
      <vt:lpstr>Maven lifecycle</vt:lpstr>
      <vt:lpstr>goals</vt:lpstr>
      <vt:lpstr>ADVANTAGES OF MAVEN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Shreya Neelam</dc:creator>
  <cp:lastModifiedBy>Shreya Neelam</cp:lastModifiedBy>
  <cp:revision>1</cp:revision>
  <dcterms:created xsi:type="dcterms:W3CDTF">2024-01-29T10:01:26Z</dcterms:created>
  <dcterms:modified xsi:type="dcterms:W3CDTF">2024-01-30T03:26:34Z</dcterms:modified>
</cp:coreProperties>
</file>