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Shape, rectangle&#10;&#10;Description automatically generated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1524000" y="4314657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 sz="2400"/>
              <a:t>WEB SCRAPING TO GAIN COMPANY INSIGHTS</a:t>
            </a:r>
            <a:endParaRPr/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19/11/2022</a:t>
            </a:r>
            <a:endParaRPr sz="1600"/>
          </a:p>
        </p:txBody>
      </p:sp>
      <p:pic>
        <p:nvPicPr>
          <p:cNvPr descr="British Airways logo" id="42" name="Google Shape;42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7994" y="2482910"/>
            <a:ext cx="6797309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INSIGHTS FROM CUSTOMER REVIEWS</a:t>
            </a:r>
            <a:endParaRPr/>
          </a:p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43672" y="1288474"/>
            <a:ext cx="10749300" cy="4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From cleaning 1000 reviews given by the customers, we obtained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rPr lang="en-US" sz="2000">
                <a:solidFill>
                  <a:srgbClr val="387C85"/>
                </a:solidFill>
              </a:rPr>
              <a:t>Positive Reviews - 506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rPr lang="en-US" sz="2000">
                <a:solidFill>
                  <a:srgbClr val="387C85"/>
                </a:solidFill>
              </a:rPr>
              <a:t>Negative Reviews - 416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rPr lang="en-US" sz="2000">
                <a:solidFill>
                  <a:srgbClr val="387C85"/>
                </a:solidFill>
              </a:rPr>
              <a:t>Neutral Reviews – 78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83F57"/>
              </a:buClr>
              <a:buSzPts val="1600"/>
              <a:buNone/>
            </a:pPr>
            <a:r>
              <a:rPr lang="en-US">
                <a:solidFill>
                  <a:srgbClr val="083F57"/>
                </a:solidFill>
              </a:rPr>
              <a:t>Word cloud of keywords used in reviews</a:t>
            </a:r>
            <a:endParaRPr>
              <a:solidFill>
                <a:srgbClr val="083F5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800" y="1419713"/>
            <a:ext cx="3962400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25" y="3936225"/>
            <a:ext cx="4954550" cy="24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