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Shape, rectangle&#10;&#10;Description automatically generated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1136073" y="4128655"/>
            <a:ext cx="9531927" cy="10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/>
              <a:t>PREDICTING CUSTOMER BUYING BEHAVIOUR</a:t>
            </a:r>
            <a:endParaRPr b="1"/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20/11/2022</a:t>
            </a:r>
            <a:endParaRPr sz="1600"/>
          </a:p>
        </p:txBody>
      </p:sp>
      <p:pic>
        <p:nvPicPr>
          <p:cNvPr descr="British Airways logo" id="42" name="Google Shape;42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7994" y="2482910"/>
            <a:ext cx="6797309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43672" y="323488"/>
            <a:ext cx="10587564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2000"/>
              <a:t>PREDICTIVE MODEL TO UNDERSTAND FACTORS THAT INFLUENCE BUYING BEHAVIOUR</a:t>
            </a:r>
            <a:endParaRPr b="1" sz="2000"/>
          </a:p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43672" y="1288474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C85"/>
              </a:buClr>
              <a:buSzPts val="1800"/>
              <a:buNone/>
            </a:pPr>
            <a:r>
              <a:rPr b="0" lang="en-US" sz="1800">
                <a:solidFill>
                  <a:srgbClr val="387C85"/>
                </a:solidFill>
              </a:rPr>
              <a:t>We have trained the data set with Random forest classifier model and achieved </a:t>
            </a:r>
            <a:endParaRPr b="0" sz="18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None/>
            </a:pPr>
            <a:r>
              <a:rPr lang="en-US" sz="1800"/>
              <a:t>ACCURACY: 85.09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Font typeface="Calibri"/>
              <a:buAutoNum type="arabicPeriod"/>
            </a:pPr>
            <a:r>
              <a:rPr b="0" lang="en-US" sz="1800"/>
              <a:t>purchase_lead</a:t>
            </a:r>
            <a:endParaRPr b="0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Font typeface="Calibri"/>
              <a:buAutoNum type="arabicPeriod"/>
            </a:pPr>
            <a:r>
              <a:rPr b="0" lang="en-US" sz="1800"/>
              <a:t>route</a:t>
            </a:r>
            <a:endParaRPr b="0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Font typeface="Calibri"/>
              <a:buAutoNum type="arabicPeriod"/>
            </a:pPr>
            <a:r>
              <a:rPr b="0" lang="en-US" sz="1800"/>
              <a:t>flight_hour</a:t>
            </a:r>
            <a:endParaRPr b="0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0" lang="en-US" sz="1800"/>
              <a:t>length_of_stay</a:t>
            </a:r>
            <a:endParaRPr b="0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Font typeface="Calibri"/>
              <a:buAutoNum type="arabicPeriod"/>
            </a:pPr>
            <a:r>
              <a:rPr b="0" lang="en-US" sz="1800"/>
              <a:t>booking_origin</a:t>
            </a:r>
            <a:endParaRPr b="0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0" lang="en-US" sz="1800"/>
              <a:t>flight_day</a:t>
            </a:r>
            <a:endParaRPr b="0"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None/>
            </a:pPr>
            <a:r>
              <a:rPr b="0" lang="en-US" sz="1800"/>
              <a:t>are the top 6 features which influence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800"/>
              <a:buNone/>
            </a:pPr>
            <a:r>
              <a:rPr b="0" lang="en-US" sz="1800"/>
              <a:t>Customer buying behavior </a:t>
            </a:r>
            <a:endParaRPr sz="18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975" y="1813950"/>
            <a:ext cx="7363075" cy="41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