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C39A-64DB-751C-B786-9833DC32D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D47A3-D17D-F766-DC4A-D33BB2481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CA4E3-BD06-14AC-A672-5EFA4075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C9EB-C9CC-4489-8DCF-21C557EB90A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6DA9-64C4-30AB-3C9B-9A4BEAA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83C5D-E6D0-0CB1-E6DA-1487337C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EC3-055C-43A9-98AF-2F4B4C87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6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9361-9F45-05AE-EE78-5437E166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44E24-E803-44D3-9E91-451761E3C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24CD8-3175-D33E-D0C6-2E82F1EB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C9EB-C9CC-4489-8DCF-21C557EB90A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48A5-B04B-B94B-16F8-7A18BB03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53566-4072-C952-A993-D1942375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EC3-055C-43A9-98AF-2F4B4C87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27FCE-6F32-97AE-7E86-EBB0BBC57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073E3-97A4-7DAE-50AF-96699C29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3EED-3951-F4ED-30FC-217BA8D5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C9EB-C9CC-4489-8DCF-21C557EB90A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A3AC-9081-43A6-1B59-C9B553C2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999FF-2A4A-45CE-AD7E-8D7CC6D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EC3-055C-43A9-98AF-2F4B4C87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5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9388-1FB3-A62A-5C5A-B875382D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800D-FD4B-83FB-CE7B-994570C3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CA1A-BAEA-A270-F0B7-8B5145DC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C9EB-C9CC-4489-8DCF-21C557EB90A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A7A03-A4FD-EF49-607D-DB722C05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6209A-815A-A7A2-ACFD-A672269C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EC3-055C-43A9-98AF-2F4B4C87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6AEE-0B71-B3FC-BEB1-FFB251B3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E4839-0159-6D1C-DED4-D7579CED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FC478-A7DB-04F1-8C3B-65447BAD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C9EB-C9CC-4489-8DCF-21C557EB90A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C3F6D-0F8B-39B5-5AFB-59D613DC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837D1-89B6-EAE5-266B-2C867E07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EC3-055C-43A9-98AF-2F4B4C87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3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25A1-6350-1EB3-FB07-7FDA13DC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3CFA-D040-3DF4-0DC3-61A10391F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916E5-6F3D-5260-D939-F14686632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449AE-59E4-6FC0-2C4B-8C02847D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C9EB-C9CC-4489-8DCF-21C557EB90A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284E4-3215-2260-B14B-27997D95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2D860-2D16-2B73-79C9-3DE9C297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EC3-055C-43A9-98AF-2F4B4C87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23E9-899C-3456-19A8-92B6C3A7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756C3-D2AA-BF31-4DE1-00430B55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61636-02D6-DF0A-D870-91CE1D2BF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F92F6-A221-77C6-804E-5AB5D515E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158AE-DA76-206E-D907-B8204238F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2DCDC-9001-DA4A-C4DC-D7F668D0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C9EB-C9CC-4489-8DCF-21C557EB90A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BD02F-0A02-C89C-EB87-26C0D7E3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4D37F-B759-5702-F5C3-A3ECCB1E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EC3-055C-43A9-98AF-2F4B4C87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8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EBD0-EE95-BCF1-80C3-2FBAC5EC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BA2A3-EE06-B464-2CB5-2DDCEC4C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C9EB-C9CC-4489-8DCF-21C557EB90A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46960-2328-8C7D-BCC4-AF0B9B68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29DC5-714C-7E30-3FFC-FAB3F812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EC3-055C-43A9-98AF-2F4B4C87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7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C73BC-BBCB-98CF-15F7-DAAB652F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C9EB-C9CC-4489-8DCF-21C557EB90A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DA55E-218F-F657-8BB5-B406C29F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AE74D-A623-ECB6-B63E-13F44CC3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EC3-055C-43A9-98AF-2F4B4C87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B819-0363-30FD-3DDB-1650A411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5EEF-C940-39B8-8EC7-00A43571B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054F1-B8D8-9DD4-2E6E-7CF8A1B8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5A056-0D89-4FD8-2A70-6B5F9CDB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C9EB-C9CC-4489-8DCF-21C557EB90A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3E276-FD61-F67F-55B7-7E11AC56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78F7B-3A30-18BA-16F2-881D6CCC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EC3-055C-43A9-98AF-2F4B4C87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4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964C-1DCA-9206-98A9-464D31F6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58B1A-3132-164B-60A7-4511C2D83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8C749-08D1-2F0E-6269-E052B607D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41184-8CF7-42F5-FFF8-FA605CDF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C9EB-C9CC-4489-8DCF-21C557EB90A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A3654-BD52-94A7-6664-415BF3F7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3C077-3583-6A83-9F4C-D121B5E9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DEC3-055C-43A9-98AF-2F4B4C87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9E4AC-67AD-FAD0-3082-EC09BE40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2233B-D51A-FD68-F5F8-94623DB10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86E0-90CF-0ABA-BEFB-D7B6C4053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6C9EB-C9CC-4489-8DCF-21C557EB90A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D37EF-5AA7-807A-26A4-97C6A0CB0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D32DD-6A76-DC1D-6E63-5F15DD50E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2DEC3-055C-43A9-98AF-2F4B4C87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8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shreyarenison/MovieApp.git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52A34-4666-ABC4-4478-771CA8FB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Shreya Christian – 8911984</a:t>
            </a:r>
            <a:br>
              <a:rPr 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7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PROG3210 – Programming Mobile Applications 2</a:t>
            </a:r>
            <a:endParaRPr lang="en-US" sz="27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FB209-0A54-50E1-1297-B52E2D476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bg1"/>
                </a:solidFill>
              </a:rPr>
              <a:t>MovieApp</a:t>
            </a:r>
            <a:r>
              <a:rPr lang="en-US" sz="1700" dirty="0">
                <a:solidFill>
                  <a:schemeClr val="bg1"/>
                </a:solidFill>
              </a:rPr>
              <a:t> is a simple Android application that allows users to search for movies by title and view relevant results. Built with </a:t>
            </a:r>
            <a:r>
              <a:rPr lang="en-US" sz="1700" b="1" dirty="0">
                <a:solidFill>
                  <a:schemeClr val="bg1"/>
                </a:solidFill>
              </a:rPr>
              <a:t>Java, Retrofit, and </a:t>
            </a:r>
            <a:r>
              <a:rPr lang="en-US" sz="1700" b="1" dirty="0" err="1">
                <a:solidFill>
                  <a:schemeClr val="bg1"/>
                </a:solidFill>
              </a:rPr>
              <a:t>RecyclerView</a:t>
            </a:r>
            <a:r>
              <a:rPr lang="en-US" sz="1700" dirty="0">
                <a:solidFill>
                  <a:schemeClr val="bg1"/>
                </a:solidFill>
              </a:rPr>
              <a:t>, the app fetches movie data from the </a:t>
            </a:r>
            <a:r>
              <a:rPr lang="en-US" sz="1700" dirty="0" err="1">
                <a:solidFill>
                  <a:schemeClr val="bg1"/>
                </a:solidFill>
              </a:rPr>
              <a:t>OMDb</a:t>
            </a:r>
            <a:r>
              <a:rPr lang="en-US" sz="1700" dirty="0">
                <a:solidFill>
                  <a:schemeClr val="bg1"/>
                </a:solidFill>
              </a:rPr>
              <a:t> API and displays it in a scrollable list. Users can enter a movie name in the search bar, click the </a:t>
            </a:r>
            <a:r>
              <a:rPr lang="en-US" sz="1700" b="1" dirty="0">
                <a:solidFill>
                  <a:schemeClr val="bg1"/>
                </a:solidFill>
              </a:rPr>
              <a:t>Search</a:t>
            </a:r>
            <a:r>
              <a:rPr lang="en-US" sz="1700" dirty="0">
                <a:solidFill>
                  <a:schemeClr val="bg1"/>
                </a:solidFill>
              </a:rPr>
              <a:t> button, and see matching movie results instantly. The app features a clean and user-friendly UI, efficient API handling, and smooth performance, making it a great demonstration of networking, UI components, and API integration in Android development.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GitHub: </a:t>
            </a:r>
            <a:r>
              <a:rPr lang="en-US" sz="1700" dirty="0">
                <a:solidFill>
                  <a:schemeClr val="bg1"/>
                </a:solidFill>
                <a:hlinkClick r:id="rId2"/>
              </a:rPr>
              <a:t>https://github.com/shreyarenison/MovieApp.git</a:t>
            </a:r>
            <a:endParaRPr lang="en-US" sz="17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Video: https://youtu.be/VrknUd8guJs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 descr="A person standing in the snow&#10;&#10;AI-generated content may be incorrect.">
            <a:extLst>
              <a:ext uri="{FF2B5EF4-FFF2-40B4-BE49-F238E27FC236}">
                <a16:creationId xmlns:a16="http://schemas.microsoft.com/office/drawing/2014/main" id="{D6FE0E8B-ACD3-A19C-C4B2-6817C2258E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1" b="16721"/>
          <a:stretch>
            <a:fillRect/>
          </a:stretch>
        </p:blipFill>
        <p:spPr>
          <a:xfrm>
            <a:off x="6525453" y="1190698"/>
            <a:ext cx="5666547" cy="447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5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Shreya Christian – 8911984 PROG3210 – Programming Mobile Applications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Christian</dc:creator>
  <cp:lastModifiedBy>Shreya Christian</cp:lastModifiedBy>
  <cp:revision>2</cp:revision>
  <dcterms:created xsi:type="dcterms:W3CDTF">2025-03-27T02:39:55Z</dcterms:created>
  <dcterms:modified xsi:type="dcterms:W3CDTF">2025-03-27T03:00:19Z</dcterms:modified>
</cp:coreProperties>
</file>