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83" r:id="rId5"/>
    <p:sldId id="282" r:id="rId6"/>
    <p:sldId id="284" r:id="rId7"/>
    <p:sldId id="281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26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430B-F85C-4EA5-AB6D-9397FFF092F9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4A68-7DF0-4213-9ED1-EFB991119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430B-F85C-4EA5-AB6D-9397FFF092F9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4A68-7DF0-4213-9ED1-EFB991119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430B-F85C-4EA5-AB6D-9397FFF092F9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4A68-7DF0-4213-9ED1-EFB991119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430B-F85C-4EA5-AB6D-9397FFF092F9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4A68-7DF0-4213-9ED1-EFB991119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430B-F85C-4EA5-AB6D-9397FFF092F9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4A68-7DF0-4213-9ED1-EFB991119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430B-F85C-4EA5-AB6D-9397FFF092F9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4A68-7DF0-4213-9ED1-EFB991119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430B-F85C-4EA5-AB6D-9397FFF092F9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4A68-7DF0-4213-9ED1-EFB991119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430B-F85C-4EA5-AB6D-9397FFF092F9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4A68-7DF0-4213-9ED1-EFB991119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430B-F85C-4EA5-AB6D-9397FFF092F9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4A68-7DF0-4213-9ED1-EFB991119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430B-F85C-4EA5-AB6D-9397FFF092F9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4A68-7DF0-4213-9ED1-EFB991119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430B-F85C-4EA5-AB6D-9397FFF092F9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4A68-7DF0-4213-9ED1-EFB991119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A430B-F85C-4EA5-AB6D-9397FFF092F9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24A68-7DF0-4213-9ED1-EFB991119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1"/>
            <a:ext cx="7772400" cy="160019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dirty="0" smtClean="0"/>
              <a:t> Philosophical Perspectives</a:t>
            </a:r>
            <a:br>
              <a:rPr lang="en-US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4267200"/>
            <a:ext cx="7391400" cy="1371600"/>
          </a:xfrm>
        </p:spPr>
        <p:txBody>
          <a:bodyPr>
            <a:normAutofit/>
          </a:bodyPr>
          <a:lstStyle/>
          <a:p>
            <a:pPr algn="r"/>
            <a:endParaRPr lang="en-US" sz="2400" dirty="0" smtClean="0">
              <a:solidFill>
                <a:schemeClr val="tx1"/>
              </a:solidFill>
            </a:endParaRPr>
          </a:p>
          <a:p>
            <a:pPr algn="r"/>
            <a:r>
              <a:rPr lang="en-US" sz="2400" dirty="0" smtClean="0">
                <a:solidFill>
                  <a:schemeClr val="tx1"/>
                </a:solidFill>
              </a:rPr>
              <a:t>Prof. Kumar </a:t>
            </a:r>
            <a:r>
              <a:rPr lang="en-US" sz="2400" dirty="0" err="1" smtClean="0">
                <a:solidFill>
                  <a:schemeClr val="tx1"/>
                </a:solidFill>
              </a:rPr>
              <a:t>Neeraj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Sachdev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r"/>
            <a:r>
              <a:rPr lang="en-US" sz="2400" dirty="0" smtClean="0">
                <a:solidFill>
                  <a:schemeClr val="tx1"/>
                </a:solidFill>
              </a:rPr>
              <a:t>Department of Humanities and Social Sciences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Philosophical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077200" cy="48006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A philosophical perspective begins in response to questions such as “who am I?” “from where the world has come to be?” “does god exist?” “how do I know?” “is there a difference between good and bad?” and the like. </a:t>
            </a:r>
          </a:p>
          <a:p>
            <a:pPr algn="just"/>
            <a:r>
              <a:rPr lang="en-US" dirty="0" smtClean="0"/>
              <a:t>A philosophical perspective is an observer’s perspective. </a:t>
            </a:r>
          </a:p>
          <a:p>
            <a:pPr algn="just"/>
            <a:r>
              <a:rPr lang="en-US" dirty="0" smtClean="0"/>
              <a:t>It is a rational point of view of a thinker about a general concern such as truth, reality, god, soul, values, nature etc. </a:t>
            </a:r>
          </a:p>
          <a:p>
            <a:pPr algn="just"/>
            <a:r>
              <a:rPr lang="en-US" dirty="0" smtClean="0"/>
              <a:t>It has its origin in man’s sense of wonder; one tends to get surprised to experience everything or anything to begin with that philosophical questions emerge in his or her mind of their own accord – Ex. A ball and a cat.</a:t>
            </a:r>
          </a:p>
          <a:p>
            <a:pPr algn="just"/>
            <a:r>
              <a:rPr lang="en-US" dirty="0" smtClean="0"/>
              <a:t>There are, possibly, two reasons to philosophize, namely curiosity and intellectual autonomy.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Philosophical Perspectives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5400" dirty="0" smtClean="0"/>
              <a:t>The Ancient</a:t>
            </a:r>
          </a:p>
          <a:p>
            <a:pPr algn="just"/>
            <a:r>
              <a:rPr lang="en-US" sz="5400" dirty="0" smtClean="0"/>
              <a:t>The Modern</a:t>
            </a:r>
          </a:p>
          <a:p>
            <a:pPr algn="just"/>
            <a:r>
              <a:rPr lang="en-US" sz="5400" b="1" dirty="0" smtClean="0"/>
              <a:t>The Contemporary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Being entirely honest with oneself is a good </a:t>
            </a:r>
            <a:r>
              <a:rPr lang="en-US" dirty="0" smtClean="0"/>
              <a:t>exercise. </a:t>
            </a:r>
          </a:p>
          <a:p>
            <a:pPr marL="0" indent="0" algn="just">
              <a:buNone/>
            </a:pPr>
            <a:r>
              <a:rPr lang="en-US" dirty="0" smtClean="0"/>
              <a:t>					        - </a:t>
            </a:r>
            <a:r>
              <a:rPr lang="en-US" dirty="0"/>
              <a:t>Sigmund Freud</a:t>
            </a:r>
          </a:p>
          <a:p>
            <a:pPr algn="just"/>
            <a:r>
              <a:rPr lang="en-US" dirty="0" smtClean="0"/>
              <a:t>The interpretation of dreams is the royal road to a knowledge of the unconscious activities of the mind.</a:t>
            </a:r>
          </a:p>
          <a:p>
            <a:pPr algn="r">
              <a:buNone/>
            </a:pPr>
            <a:r>
              <a:rPr lang="en-US" dirty="0" smtClean="0"/>
              <a:t>						- Sigmund Freud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Contemporary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US" b="1" dirty="0" smtClean="0"/>
              <a:t>Sigmund Freud </a:t>
            </a:r>
            <a:r>
              <a:rPr lang="en-US" dirty="0" smtClean="0"/>
              <a:t>(1856 – 1939)</a:t>
            </a:r>
          </a:p>
          <a:p>
            <a:pPr algn="just"/>
            <a:r>
              <a:rPr lang="en-US" dirty="0" smtClean="0"/>
              <a:t>Psychoanalysis: A philosophical perspective of human mind and a therapy to cure mental disorders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Description of Human Mind</a:t>
            </a:r>
          </a:p>
          <a:p>
            <a:pPr lvl="1" algn="just"/>
            <a:r>
              <a:rPr lang="en-US" dirty="0" smtClean="0"/>
              <a:t>Id (Pleasure Principle),</a:t>
            </a:r>
          </a:p>
          <a:p>
            <a:pPr lvl="1" algn="just"/>
            <a:r>
              <a:rPr lang="en-US" dirty="0" smtClean="0"/>
              <a:t>Ego (Reality Principle), and</a:t>
            </a:r>
          </a:p>
          <a:p>
            <a:pPr lvl="1" algn="just"/>
            <a:r>
              <a:rPr lang="en-US" dirty="0" smtClean="0"/>
              <a:t>Superego (Moral Principle)</a:t>
            </a:r>
          </a:p>
          <a:p>
            <a:pPr lvl="1" algn="just"/>
            <a:endParaRPr lang="en-US" dirty="0" smtClean="0"/>
          </a:p>
          <a:p>
            <a:pPr algn="just"/>
            <a:r>
              <a:rPr lang="en-US" dirty="0" smtClean="0"/>
              <a:t>Levels of Consciousness</a:t>
            </a:r>
          </a:p>
          <a:p>
            <a:pPr lvl="1" algn="just"/>
            <a:r>
              <a:rPr lang="en-US" dirty="0" smtClean="0"/>
              <a:t>Conscious, Preconscious, and Unconscious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Each of these </a:t>
            </a:r>
            <a:r>
              <a:rPr lang="en-US" dirty="0" smtClean="0"/>
              <a:t>levels of consciousness</a:t>
            </a:r>
            <a:r>
              <a:rPr lang="en-US" dirty="0"/>
              <a:t> interferes and overlaps with Freud's ideas of </a:t>
            </a:r>
            <a:r>
              <a:rPr lang="en-US" dirty="0" smtClean="0"/>
              <a:t>id</a:t>
            </a:r>
            <a:r>
              <a:rPr lang="en-US" dirty="0"/>
              <a:t>, ego, and </a:t>
            </a:r>
            <a:r>
              <a:rPr lang="en-US" dirty="0" smtClean="0"/>
              <a:t>superego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Parapraxis (Freudian </a:t>
            </a:r>
            <a:r>
              <a:rPr lang="en-US" dirty="0" smtClean="0"/>
              <a:t>Slips</a:t>
            </a:r>
            <a:r>
              <a:rPr lang="en-US" dirty="0"/>
              <a:t>)</a:t>
            </a:r>
            <a:endParaRPr lang="en-US" dirty="0" smtClean="0"/>
          </a:p>
          <a:p>
            <a:pPr algn="just"/>
            <a:r>
              <a:rPr lang="en-US" dirty="0" smtClean="0"/>
              <a:t>Rationalization</a:t>
            </a:r>
          </a:p>
          <a:p>
            <a:pPr algn="just"/>
            <a:r>
              <a:rPr lang="en-US" dirty="0" smtClean="0"/>
              <a:t>Projection</a:t>
            </a:r>
          </a:p>
          <a:p>
            <a:pPr algn="just"/>
            <a:r>
              <a:rPr lang="en-US" dirty="0" smtClean="0"/>
              <a:t>Dream </a:t>
            </a:r>
            <a:r>
              <a:rPr lang="en-US" dirty="0"/>
              <a:t>Analysis</a:t>
            </a:r>
          </a:p>
          <a:p>
            <a:pPr algn="just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Man is condemned to be free; because once thrown into the world, he is responsible for everything he does. </a:t>
            </a:r>
          </a:p>
          <a:p>
            <a:pPr algn="r">
              <a:buNone/>
            </a:pPr>
            <a:r>
              <a:rPr lang="en-US" sz="2400" dirty="0" smtClean="0"/>
              <a:t>						- Jean-Paul Sartre</a:t>
            </a:r>
          </a:p>
          <a:p>
            <a:pPr algn="just">
              <a:buNone/>
            </a:pPr>
            <a:endParaRPr lang="en-US" sz="2400" dirty="0" smtClean="0"/>
          </a:p>
          <a:p>
            <a:pPr algn="just"/>
            <a:r>
              <a:rPr lang="en-US" sz="2400" dirty="0" smtClean="0"/>
              <a:t>As far as men go, it is not what they are that interests me, but what they can become. </a:t>
            </a:r>
          </a:p>
          <a:p>
            <a:pPr algn="just">
              <a:buNone/>
            </a:pPr>
            <a:r>
              <a:rPr lang="en-US" sz="2400" dirty="0" smtClean="0"/>
              <a:t>							     - Jean-Paul Sartre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smtClean="0"/>
              <a:t>Commitment </a:t>
            </a:r>
            <a:r>
              <a:rPr lang="en-US" sz="2400" dirty="0" smtClean="0"/>
              <a:t>is an act, not a word. </a:t>
            </a:r>
          </a:p>
          <a:p>
            <a:pPr algn="r">
              <a:buNone/>
            </a:pPr>
            <a:r>
              <a:rPr lang="en-US" sz="2400" dirty="0" smtClean="0"/>
              <a:t>						- Jean-Paul Sartre</a:t>
            </a:r>
            <a:br>
              <a:rPr lang="en-US" sz="2400" dirty="0" smtClean="0"/>
            </a:b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Contemporary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Existentialism is a point of view giving primacy to human existence before any defining factor of human existence.</a:t>
            </a:r>
          </a:p>
          <a:p>
            <a:pPr algn="just"/>
            <a:r>
              <a:rPr lang="en-US" b="1" dirty="0" smtClean="0"/>
              <a:t>Jean Paul Sartre</a:t>
            </a:r>
            <a:r>
              <a:rPr lang="en-US" dirty="0" smtClean="0"/>
              <a:t> (1905 – 1980)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Man is condemned to be free.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Existence; human existence; existence precedes essence; being in itself and being for itself; being for others; the individual; </a:t>
            </a:r>
            <a:r>
              <a:rPr lang="en-US" dirty="0" err="1" smtClean="0"/>
              <a:t>facticity</a:t>
            </a:r>
            <a:r>
              <a:rPr lang="en-US" dirty="0" smtClean="0"/>
              <a:t>; bad faith; authenticity; anxiety – absence of and threat to meaning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Freedom and value; individual choice and responsibility; responsibility goes beyond pleasure or comfort of the individual; subjective commitment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1"/>
            <a:ext cx="8229600" cy="1143000"/>
          </a:xfrm>
        </p:spPr>
        <p:txBody>
          <a:bodyPr/>
          <a:lstStyle/>
          <a:p>
            <a:pPr algn="ctr">
              <a:buNone/>
            </a:pPr>
            <a:r>
              <a:rPr lang="en-US" sz="6600" dirty="0" smtClean="0"/>
              <a:t>Thank You.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</TotalTime>
  <Words>358</Words>
  <Application>Microsoft Office PowerPoint</Application>
  <PresentationFormat>On-screen Show (4:3)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   Philosophical Perspectives  </vt:lpstr>
      <vt:lpstr>Philosophical Perspective</vt:lpstr>
      <vt:lpstr>Philosophical Perspectives</vt:lpstr>
      <vt:lpstr>Quotes</vt:lpstr>
      <vt:lpstr>The Contemporary</vt:lpstr>
      <vt:lpstr>Quotes</vt:lpstr>
      <vt:lpstr>The Contemporary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Philosophy GS F312</dc:title>
  <dc:creator>user</dc:creator>
  <cp:lastModifiedBy>Dell</cp:lastModifiedBy>
  <cp:revision>171</cp:revision>
  <dcterms:created xsi:type="dcterms:W3CDTF">2013-08-02T17:19:43Z</dcterms:created>
  <dcterms:modified xsi:type="dcterms:W3CDTF">2021-09-08T15:32:23Z</dcterms:modified>
</cp:coreProperties>
</file>