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98" r:id="rId4"/>
    <p:sldId id="288" r:id="rId5"/>
    <p:sldId id="302" r:id="rId6"/>
    <p:sldId id="303" r:id="rId7"/>
    <p:sldId id="305" r:id="rId8"/>
    <p:sldId id="304" r:id="rId9"/>
    <p:sldId id="306" r:id="rId10"/>
    <p:sldId id="293" r:id="rId11"/>
    <p:sldId id="268" r:id="rId12"/>
  </p:sldIdLst>
  <p:sldSz cx="9144000" cy="6858000" type="screen4x3"/>
  <p:notesSz cx="7021513" cy="9307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430B-F85C-4EA5-AB6D-9397FFF092F9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6001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War and Peace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7391400" cy="1371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Prof. Kumar </a:t>
            </a:r>
            <a:r>
              <a:rPr lang="en-US" sz="2400" dirty="0" err="1" smtClean="0">
                <a:solidFill>
                  <a:schemeClr val="tx1"/>
                </a:solidFill>
              </a:rPr>
              <a:t>Neeraj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Sachdev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6168-F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Department of Humanities and Social Sciences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4400" dirty="0" smtClean="0"/>
              <a:t>	It may not be easy to choose between war and peace but if at all war is to be justified it must be </a:t>
            </a:r>
            <a:r>
              <a:rPr lang="en-US" sz="4400" dirty="0"/>
              <a:t>ethically and </a:t>
            </a:r>
            <a:r>
              <a:rPr lang="en-US" sz="4400" dirty="0" smtClean="0"/>
              <a:t>realistically justified on the ground that…</a:t>
            </a:r>
          </a:p>
          <a:p>
            <a:pPr algn="just">
              <a:buNone/>
            </a:pPr>
            <a:r>
              <a:rPr lang="en-US" sz="4400" dirty="0"/>
              <a:t>	</a:t>
            </a:r>
            <a:r>
              <a:rPr lang="en-US" sz="4400" dirty="0" smtClean="0"/>
              <a:t>	the cause of war is just, and, equally important, </a:t>
            </a:r>
          </a:p>
          <a:p>
            <a:pPr algn="just">
              <a:buNone/>
            </a:pPr>
            <a:r>
              <a:rPr lang="en-US" sz="4400" dirty="0"/>
              <a:t>	</a:t>
            </a:r>
            <a:r>
              <a:rPr lang="en-US" sz="4400" dirty="0" smtClean="0"/>
              <a:t>	war is subject to rules pertaining to proper limitations in the use of force or violence.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sz="6600" dirty="0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Social Justice and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/>
              <a:t>Society and Freedom of Expression</a:t>
            </a:r>
          </a:p>
          <a:p>
            <a:pPr algn="just"/>
            <a:r>
              <a:rPr lang="en-US" sz="4000" dirty="0" smtClean="0"/>
              <a:t>Crime and Punishment</a:t>
            </a:r>
          </a:p>
          <a:p>
            <a:pPr algn="just"/>
            <a:r>
              <a:rPr lang="en-US" sz="4000" dirty="0" smtClean="0"/>
              <a:t>Politics and the Problem of Dirty Hands</a:t>
            </a:r>
          </a:p>
          <a:p>
            <a:pPr algn="just"/>
            <a:r>
              <a:rPr lang="en-US" sz="4000" b="1" dirty="0" smtClean="0"/>
              <a:t>War and Peace</a:t>
            </a:r>
          </a:p>
          <a:p>
            <a:pPr algn="just" fontAlgn="t"/>
            <a:r>
              <a:rPr lang="en-US" sz="4000" dirty="0" smtClean="0"/>
              <a:t>Case Studies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War and Peace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Thinking of intellectuals and policy-makers about issues of war and peace  is normally structured by non-moral assumptions.</a:t>
            </a:r>
          </a:p>
          <a:p>
            <a:pPr algn="just"/>
            <a:r>
              <a:rPr lang="en-US" sz="2800" dirty="0" smtClean="0"/>
              <a:t>The problems are conceived of as practical in nature.</a:t>
            </a:r>
          </a:p>
          <a:p>
            <a:pPr algn="just"/>
            <a:r>
              <a:rPr lang="en-US" sz="2800" dirty="0" smtClean="0"/>
              <a:t>Policy options are compared solely in terms of their expected consequences and consequences are evaluated solely in terms of their impact on the national interest.</a:t>
            </a:r>
          </a:p>
          <a:p>
            <a:pPr algn="just"/>
            <a:r>
              <a:rPr lang="en-US" sz="2800" dirty="0" smtClean="0"/>
              <a:t>Ethical issues are presented in a crude and oversimplified form best suited to the manipulation of public opinion.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Justification of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Moral norms do not apply to the conduct of states, which should instead be guided exclusively by a concern for the national interest.</a:t>
            </a:r>
          </a:p>
          <a:p>
            <a:pPr algn="just"/>
            <a:r>
              <a:rPr lang="en-US" sz="3200" dirty="0" smtClean="0"/>
              <a:t>However, if there are limits to what an individual is permitted to do to protect his or her interest then the same is true of a state. </a:t>
            </a:r>
          </a:p>
          <a:p>
            <a:pPr algn="just"/>
            <a:r>
              <a:rPr lang="en-US" sz="3200" dirty="0" smtClean="0"/>
              <a:t>Anyway, the argument goes that state is a higher and altogether different sort of entity that transcends the constraints that apply to an individual.</a:t>
            </a:r>
            <a:endParaRPr lang="en-US" sz="4000" dirty="0" smtClean="0"/>
          </a:p>
          <a:p>
            <a:pPr algn="just"/>
            <a:endParaRPr lang="en-US" sz="4400" dirty="0" smtClean="0"/>
          </a:p>
          <a:p>
            <a:pPr algn="just"/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 of Peace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Pacifists believe that it is never permissible to engage in war. </a:t>
            </a:r>
          </a:p>
          <a:p>
            <a:pPr algn="just"/>
            <a:r>
              <a:rPr lang="en-US" sz="2800" dirty="0" smtClean="0"/>
              <a:t>While virtually everyone believes that there is a strong moral presumption against violence and killing involved in war, pacifists differ in their belief that this presumption cannot be overridden, that the challenge to provide a moral justification for war can never be met.</a:t>
            </a:r>
          </a:p>
          <a:p>
            <a:pPr algn="just"/>
            <a:r>
              <a:rPr lang="en-US" sz="2800" dirty="0" smtClean="0"/>
              <a:t>However, if pacifists allow individual self-defense, </a:t>
            </a:r>
            <a:r>
              <a:rPr lang="en-US" sz="2800" dirty="0" smtClean="0"/>
              <a:t>then they </a:t>
            </a:r>
            <a:r>
              <a:rPr lang="en-US" sz="2800" dirty="0" smtClean="0"/>
              <a:t>cannot deny collective exercise of individual rights of self-defense.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Just-War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thinking about ethics of war has developed which attempts to define a defensible middle ground between war and peace. </a:t>
            </a:r>
          </a:p>
          <a:p>
            <a:pPr algn="just"/>
            <a:r>
              <a:rPr lang="en-US" dirty="0" smtClean="0"/>
              <a:t>The resulting view is a just-war theory that is essentially based </a:t>
            </a:r>
            <a:r>
              <a:rPr lang="en-US" dirty="0"/>
              <a:t>on ethics of means and ends.</a:t>
            </a:r>
            <a:endParaRPr lang="en-US" dirty="0" smtClean="0"/>
          </a:p>
          <a:p>
            <a:pPr algn="just"/>
            <a:r>
              <a:rPr lang="en-US" dirty="0" smtClean="0"/>
              <a:t>War is justified on the grounds that it seeks to serve just and well-specified goals and it is constrained by rules.</a:t>
            </a:r>
          </a:p>
          <a:p>
            <a:pPr algn="just"/>
            <a:r>
              <a:rPr lang="en-US" dirty="0" smtClean="0"/>
              <a:t>The important provisions of just-war theory are conceived of in the justification of cause  for the war and three requirements in the war: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war must be fought for a just cause, such as </a:t>
            </a:r>
          </a:p>
          <a:p>
            <a:pPr lvl="1" algn="just"/>
            <a:r>
              <a:rPr lang="en-US" dirty="0" smtClean="0"/>
              <a:t>national self-defense;</a:t>
            </a:r>
          </a:p>
          <a:p>
            <a:pPr lvl="1" algn="just"/>
            <a:r>
              <a:rPr lang="en-US" dirty="0" smtClean="0"/>
              <a:t>defense of another state against unjust external aggression;</a:t>
            </a:r>
          </a:p>
          <a:p>
            <a:pPr lvl="1" algn="just"/>
            <a:r>
              <a:rPr lang="en-US" dirty="0" smtClean="0"/>
              <a:t>the defense of fundamental human rights within another state against abuse by the government; and </a:t>
            </a:r>
          </a:p>
          <a:p>
            <a:pPr lvl="1" algn="just"/>
            <a:r>
              <a:rPr lang="en-US" dirty="0" smtClean="0"/>
              <a:t>the punishment of unjust aggressors.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Three Requirements of Just-war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 smtClean="0"/>
              <a:t>The requirement of minimal force: the amount of violence used on any occasion must not exceed what is necessary to achieve one’s aim.</a:t>
            </a:r>
          </a:p>
          <a:p>
            <a:pPr algn="just"/>
            <a:r>
              <a:rPr lang="en-US" sz="3200" dirty="0" smtClean="0"/>
              <a:t>The requirement of proportionality: the expected bad consequences of an act must not outweigh, or be greater than, its expected good consequences.</a:t>
            </a:r>
          </a:p>
          <a:p>
            <a:pPr algn="just"/>
            <a:r>
              <a:rPr lang="en-US" sz="3200" dirty="0" smtClean="0"/>
              <a:t>The requirement of discrimination: force must be directed only against persons who are legitimate targets of attack.</a:t>
            </a:r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Just war theorists are virtually unanimous in the belief that national self-defense may provide a just cause for war but there is little agreement beyond that. </a:t>
            </a:r>
          </a:p>
          <a:p>
            <a:pPr algn="just"/>
            <a:r>
              <a:rPr lang="en-US" dirty="0" smtClean="0"/>
              <a:t>Each of three requirements raises problems of interpretation, for example it is difficult to sort out the requirement of discrimination in the identification of legitimate and illegitimate targets of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187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551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War and Peace </vt:lpstr>
      <vt:lpstr>Social Justice and Equality</vt:lpstr>
      <vt:lpstr>War and Peace</vt:lpstr>
      <vt:lpstr>Justification of War</vt:lpstr>
      <vt:lpstr>Justification of Peace</vt:lpstr>
      <vt:lpstr>Just-War Theory</vt:lpstr>
      <vt:lpstr>Just Cause</vt:lpstr>
      <vt:lpstr>Three Requirements of Just-war </vt:lpstr>
      <vt:lpstr>The Issues</vt:lpstr>
      <vt:lpstr>Concluding Remarks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Philosophy GS F312</dc:title>
  <dc:creator>user</dc:creator>
  <cp:lastModifiedBy>User</cp:lastModifiedBy>
  <cp:revision>360</cp:revision>
  <dcterms:created xsi:type="dcterms:W3CDTF">2013-08-02T17:19:43Z</dcterms:created>
  <dcterms:modified xsi:type="dcterms:W3CDTF">2021-11-18T06:21:17Z</dcterms:modified>
</cp:coreProperties>
</file>