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71" r:id="rId2"/>
    <p:sldId id="372" r:id="rId3"/>
    <p:sldId id="424" r:id="rId4"/>
    <p:sldId id="441" r:id="rId5"/>
    <p:sldId id="410" r:id="rId6"/>
    <p:sldId id="415" r:id="rId7"/>
    <p:sldId id="432" r:id="rId8"/>
    <p:sldId id="442" r:id="rId9"/>
    <p:sldId id="447" r:id="rId10"/>
    <p:sldId id="448" r:id="rId11"/>
    <p:sldId id="449" r:id="rId12"/>
    <p:sldId id="434" r:id="rId13"/>
    <p:sldId id="435" r:id="rId14"/>
    <p:sldId id="436" r:id="rId15"/>
    <p:sldId id="437" r:id="rId16"/>
    <p:sldId id="438" r:id="rId17"/>
    <p:sldId id="439" r:id="rId18"/>
    <p:sldId id="450" r:id="rId19"/>
    <p:sldId id="451" r:id="rId20"/>
    <p:sldId id="452" r:id="rId21"/>
    <p:sldId id="453" r:id="rId22"/>
    <p:sldId id="454" r:id="rId23"/>
    <p:sldId id="440" r:id="rId24"/>
    <p:sldId id="455" r:id="rId25"/>
    <p:sldId id="456" r:id="rId26"/>
    <p:sldId id="458" r:id="rId27"/>
    <p:sldId id="459" r:id="rId28"/>
    <p:sldId id="460" r:id="rId29"/>
    <p:sldId id="461" r:id="rId30"/>
    <p:sldId id="462" r:id="rId31"/>
    <p:sldId id="433" r:id="rId3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43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c 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c a b</a:t>
            </a:r>
          </a:p>
          <a:p>
            <a:r>
              <a:rPr lang="en-US" dirty="0" smtClean="0"/>
              <a:t>if T a b = a</a:t>
            </a:r>
          </a:p>
          <a:p>
            <a:r>
              <a:rPr lang="en-US" dirty="0" smtClean="0"/>
              <a:t>if F a b = b</a:t>
            </a:r>
          </a:p>
          <a:p>
            <a:r>
              <a:rPr lang="en-US" dirty="0" smtClean="0"/>
              <a:t>if = (</a:t>
            </a:r>
            <a:r>
              <a:rPr lang="en-US" dirty="0" err="1" smtClean="0"/>
              <a:t>λ</a:t>
            </a:r>
            <a:r>
              <a:rPr lang="en-US" dirty="0" smtClean="0"/>
              <a:t> a . 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8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 a b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T a b</a:t>
            </a:r>
          </a:p>
          <a:p>
            <a:pPr lvl="1"/>
            <a:r>
              <a:rPr lang="en-US" dirty="0" smtClean="0"/>
              <a:t>T a b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if F a b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F a b</a:t>
            </a:r>
          </a:p>
          <a:p>
            <a:pPr lvl="1"/>
            <a:r>
              <a:rPr lang="en-US" dirty="0" smtClean="0"/>
              <a:t>F a b</a:t>
            </a:r>
          </a:p>
          <a:p>
            <a:pPr lvl="1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5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 result = </a:t>
            </a:r>
            <a:r>
              <a:rPr lang="en-US" dirty="0" err="1" smtClean="0"/>
              <a:t>bool</a:t>
            </a:r>
            <a:r>
              <a:rPr lang="en-US" dirty="0" smtClean="0"/>
              <a:t> ? exp1 : exp2</a:t>
            </a:r>
          </a:p>
          <a:p>
            <a:endParaRPr lang="en-US" dirty="0" smtClean="0"/>
          </a:p>
          <a:p>
            <a:r>
              <a:rPr lang="en-US" dirty="0" smtClean="0"/>
              <a:t>result := </a:t>
            </a:r>
            <a:r>
              <a:rPr lang="en-US" dirty="0" err="1" smtClean="0"/>
              <a:t>bool</a:t>
            </a:r>
            <a:r>
              <a:rPr lang="en-US" dirty="0" smtClean="0"/>
              <a:t> ? exp1 : exp2</a:t>
            </a:r>
          </a:p>
          <a:p>
            <a:r>
              <a:rPr lang="en-US" dirty="0" smtClean="0"/>
              <a:t>result := </a:t>
            </a:r>
            <a:r>
              <a:rPr lang="en-US" dirty="0" err="1" smtClean="0"/>
              <a:t>bool</a:t>
            </a:r>
            <a:r>
              <a:rPr lang="en-US" dirty="0" smtClean="0"/>
              <a:t> exp1 exp2</a:t>
            </a:r>
          </a:p>
          <a:p>
            <a:r>
              <a:rPr lang="en-US" dirty="0" smtClean="0"/>
              <a:t>result := </a:t>
            </a:r>
            <a:r>
              <a:rPr lang="en-US" dirty="0" err="1" smtClean="0"/>
              <a:t>func</a:t>
            </a:r>
            <a:r>
              <a:rPr lang="en-US" dirty="0" smtClean="0"/>
              <a:t> exp1 exp2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0388" y="3121925"/>
            <a:ext cx="7229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:= K</a:t>
            </a:r>
          </a:p>
          <a:p>
            <a:r>
              <a:rPr lang="en-US" dirty="0" smtClean="0"/>
              <a:t>FALSE := KI = C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9514" y="319373"/>
            <a:ext cx="8223914" cy="330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:= 𝜆</a:t>
            </a:r>
            <a:r>
              <a:rPr lang="en-US" i="1" dirty="0" err="1" smtClean="0"/>
              <a:t>p.pFT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802" y="1590675"/>
            <a:ext cx="20955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9280" y="3839074"/>
            <a:ext cx="2105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1628775"/>
            <a:ext cx="97250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87" y="794200"/>
            <a:ext cx="4619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2674" y="1752601"/>
            <a:ext cx="3143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67563" y="4435796"/>
            <a:ext cx="24003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638300"/>
            <a:ext cx="96393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Church's Numerals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r>
              <a:rPr lang="en-US" dirty="0" smtClean="0"/>
              <a:t>1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x</a:t>
            </a:r>
          </a:p>
          <a:p>
            <a:r>
              <a:rPr lang="en-US" dirty="0" smtClean="0"/>
              <a:t>2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x)</a:t>
            </a:r>
          </a:p>
          <a:p>
            <a:r>
              <a:rPr lang="en-US" dirty="0" smtClean="0"/>
              <a:t>3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(f x))</a:t>
            </a:r>
          </a:p>
          <a:p>
            <a:r>
              <a:rPr lang="en-US" dirty="0" smtClean="0"/>
              <a:t>4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(f (f x)))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(f (f (f (f x))))</a:t>
            </a:r>
          </a:p>
          <a:p>
            <a:r>
              <a:rPr lang="en-US" dirty="0" smtClean="0"/>
              <a:t>4 a b</a:t>
            </a:r>
          </a:p>
          <a:p>
            <a:pPr lvl="1"/>
            <a:r>
              <a:rPr lang="en-US" dirty="0" smtClean="0"/>
              <a:t>a (a (a (a b)))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0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0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(0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x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0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85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Lambda  Calculus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934" y="5952438"/>
            <a:ext cx="11182066" cy="800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000" dirty="0" smtClean="0"/>
              <a:t>Lecture slides courtesy Prof. </a:t>
            </a:r>
            <a:r>
              <a:rPr lang="en-US" sz="2000" dirty="0" err="1" smtClean="0"/>
              <a:t>Sriram</a:t>
            </a:r>
            <a:r>
              <a:rPr lang="en-US" sz="2000" dirty="0" smtClean="0"/>
              <a:t> </a:t>
            </a:r>
            <a:r>
              <a:rPr lang="en-US" sz="2000" dirty="0" err="1" smtClean="0"/>
              <a:t>Rajamani</a:t>
            </a:r>
            <a:r>
              <a:rPr lang="en-US" sz="2000" dirty="0" smtClean="0"/>
              <a:t>, Prof. Adam </a:t>
            </a:r>
            <a:r>
              <a:rPr lang="en-US" sz="2000" dirty="0" err="1" smtClean="0"/>
              <a:t>Doupe</a:t>
            </a:r>
            <a:r>
              <a:rPr lang="en-US" sz="2000" dirty="0" smtClean="0"/>
              <a:t>, and Prof. Gabriel </a:t>
            </a:r>
            <a:r>
              <a:rPr lang="en-US" sz="2000" dirty="0" err="1" smtClean="0"/>
              <a:t>Lebec</a:t>
            </a:r>
            <a:endParaRPr lang="en-US" sz="2000" dirty="0" smtClean="0"/>
          </a:p>
          <a:p>
            <a:r>
              <a:rPr lang="en-US" sz="2000" dirty="0" smtClean="0"/>
              <a:t>Lecture material from Reference book titled “Types and programming languages” by Benjamin C. Pierce 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(1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(f x)</a:t>
            </a:r>
          </a:p>
          <a:p>
            <a:r>
              <a:rPr lang="en-US" dirty="0"/>
              <a:t>2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(f x)</a:t>
            </a:r>
            <a:endParaRPr lang="hr-HR" dirty="0" smtClean="0"/>
          </a:p>
          <a:p>
            <a:r>
              <a:rPr lang="hr-HR" dirty="0" err="1" smtClean="0"/>
              <a:t>succ</a:t>
            </a:r>
            <a:r>
              <a:rPr lang="hr-HR" dirty="0" smtClean="0"/>
              <a:t> 1 = 2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n = n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6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0 1 = 1</a:t>
            </a:r>
          </a:p>
          <a:p>
            <a:r>
              <a:rPr lang="en-US" dirty="0" smtClean="0"/>
              <a:t>add 1 2 = 3</a:t>
            </a:r>
          </a:p>
          <a:p>
            <a:r>
              <a:rPr lang="en-US" dirty="0" smtClean="0"/>
              <a:t>add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n f (m f x)</a:t>
            </a:r>
          </a:p>
          <a:p>
            <a:r>
              <a:rPr lang="en-US" dirty="0" smtClean="0"/>
              <a:t>add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0 </a:t>
            </a:r>
            <a:r>
              <a:rPr lang="en-US" dirty="0"/>
              <a:t>f (m f x))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(1 </a:t>
            </a:r>
            <a:r>
              <a:rPr lang="en-US" dirty="0"/>
              <a:t>f </a:t>
            </a:r>
            <a:r>
              <a:rPr lang="en-US" dirty="0" smtClean="0"/>
              <a:t>x)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f 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1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= 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</a:t>
            </a:r>
          </a:p>
          <a:p>
            <a:r>
              <a:rPr lang="en-US" dirty="0"/>
              <a:t>add 1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1 </a:t>
            </a:r>
            <a:r>
              <a:rPr lang="en-US" dirty="0"/>
              <a:t>f (m f x))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(2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(f (f </a:t>
            </a:r>
            <a:r>
              <a:rPr lang="en-US" dirty="0"/>
              <a:t>x</a:t>
            </a:r>
            <a:r>
              <a:rPr lang="en-US" dirty="0" smtClean="0"/>
              <a:t>))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(</a:t>
            </a:r>
            <a:r>
              <a:rPr lang="en-US" dirty="0" smtClean="0"/>
              <a:t>f (f (f </a:t>
            </a:r>
            <a:r>
              <a:rPr lang="en-US" dirty="0"/>
              <a:t>x</a:t>
            </a:r>
            <a:r>
              <a:rPr lang="en-US" dirty="0" smtClean="0"/>
              <a:t>)))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489" y="854439"/>
            <a:ext cx="94537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 Far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794" y="1771339"/>
            <a:ext cx="9453796" cy="3200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800" dirty="0" smtClean="0"/>
              <a:t>How to express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</a:t>
            </a:r>
            <a:r>
              <a:rPr lang="en-US" sz="2800" dirty="0" err="1" smtClean="0"/>
              <a:t>Combinators</a:t>
            </a:r>
            <a:r>
              <a:rPr lang="en-US" sz="2800" dirty="0" smtClean="0"/>
              <a:t> 		</a:t>
            </a:r>
            <a:r>
              <a:rPr lang="en-US" sz="2800" dirty="0" smtClean="0">
                <a:sym typeface="Wingdings"/>
              </a:rPr>
              <a:t></a:t>
            </a:r>
            <a:r>
              <a:rPr lang="en-US" sz="2800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Boolean expression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Numbers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addition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multiplication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0 1 =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1 2 = 2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2 5 = 10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m (add n)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0) </a:t>
            </a:r>
            <a:r>
              <a:rPr lang="en-US" dirty="0"/>
              <a:t>0)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(add 0)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add 0 0</a:t>
            </a:r>
          </a:p>
          <a:p>
            <a:pPr lvl="1"/>
            <a:r>
              <a:rPr lang="en-US" dirty="0"/>
              <a:t>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2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1) </a:t>
            </a:r>
            <a:r>
              <a:rPr lang="en-US" dirty="0"/>
              <a:t>0)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(add </a:t>
            </a:r>
            <a:r>
              <a:rPr lang="en-US" dirty="0" smtClean="0"/>
              <a:t>1) 0</a:t>
            </a:r>
          </a:p>
          <a:p>
            <a:pPr lvl="1"/>
            <a:r>
              <a:rPr lang="en-US" dirty="0" smtClean="0"/>
              <a:t>(add 1) ((add </a:t>
            </a:r>
            <a:r>
              <a:rPr lang="en-US" dirty="0"/>
              <a:t>1)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(add 1) (add 1 0)</a:t>
            </a:r>
          </a:p>
          <a:p>
            <a:pPr lvl="1"/>
            <a:r>
              <a:rPr lang="en-US" dirty="0"/>
              <a:t>(add 1) </a:t>
            </a:r>
            <a:r>
              <a:rPr lang="en-US" dirty="0" smtClean="0"/>
              <a:t>(1)</a:t>
            </a:r>
          </a:p>
          <a:p>
            <a:pPr lvl="1"/>
            <a:r>
              <a:rPr lang="en-US" dirty="0"/>
              <a:t>(add </a:t>
            </a:r>
            <a:r>
              <a:rPr lang="en-US" dirty="0" smtClean="0"/>
              <a:t>1 1)</a:t>
            </a:r>
          </a:p>
          <a:p>
            <a:pPr lvl="1"/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8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n!</a:t>
            </a:r>
          </a:p>
          <a:p>
            <a:pPr lvl="1"/>
            <a:r>
              <a:rPr lang="en-US" dirty="0" smtClean="0"/>
              <a:t>fact(0) = 1</a:t>
            </a:r>
          </a:p>
          <a:p>
            <a:pPr lvl="1"/>
            <a:r>
              <a:rPr lang="en-US" dirty="0" smtClean="0"/>
              <a:t>fact(n) = n * 	fact(n-1)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(n ==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return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return n * fact(n-1);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(assuming that we have definitions of the </a:t>
            </a:r>
            <a:r>
              <a:rPr lang="en-US" dirty="0" err="1" smtClean="0"/>
              <a:t>iszero</a:t>
            </a:r>
            <a:r>
              <a:rPr lang="en-US" dirty="0" smtClean="0"/>
              <a:t> and </a:t>
            </a:r>
            <a:r>
              <a:rPr lang="en-US" dirty="0" err="1" smtClean="0"/>
              <a:t>pred</a:t>
            </a:r>
            <a:r>
              <a:rPr lang="en-US" dirty="0" smtClean="0"/>
              <a:t> functions)</a:t>
            </a:r>
          </a:p>
          <a:p>
            <a:r>
              <a:rPr lang="en-US" dirty="0" smtClean="0"/>
              <a:t>fact = (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(fact (</a:t>
            </a:r>
            <a:r>
              <a:rPr lang="en-US" dirty="0" err="1" smtClean="0"/>
              <a:t>pred</a:t>
            </a:r>
            <a:r>
              <a:rPr lang="en-US" dirty="0" smtClean="0"/>
              <a:t> n)))</a:t>
            </a:r>
          </a:p>
          <a:p>
            <a:r>
              <a:rPr lang="en-US" dirty="0" smtClean="0"/>
              <a:t>However, we cannot write this function!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</a:t>
            </a:r>
          </a:p>
          <a:p>
            <a:r>
              <a:rPr lang="en-US" dirty="0" smtClean="0"/>
              <a:t>Y foo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</a:t>
            </a:r>
            <a:r>
              <a:rPr lang="en-US" dirty="0" smtClean="0"/>
              <a:t>)) foo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y 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y)) </a:t>
            </a:r>
            <a:r>
              <a:rPr lang="en-US" dirty="0" smtClean="0"/>
              <a:t>foo</a:t>
            </a:r>
          </a:p>
          <a:p>
            <a:pPr lvl="1"/>
            <a:r>
              <a:rPr lang="en-US" dirty="0" smtClean="0"/>
              <a:t>foo </a:t>
            </a:r>
            <a:r>
              <a:rPr lang="en-US" dirty="0"/>
              <a:t>((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</a:t>
            </a:r>
            <a:r>
              <a:rPr lang="en-US" dirty="0" smtClean="0"/>
              <a:t>foo)</a:t>
            </a:r>
          </a:p>
          <a:p>
            <a:pPr lvl="1"/>
            <a:r>
              <a:rPr lang="en-US" dirty="0" smtClean="0"/>
              <a:t>foo (Y foo)</a:t>
            </a:r>
          </a:p>
          <a:p>
            <a:pPr lvl="1"/>
            <a:r>
              <a:rPr lang="en-US" dirty="0" smtClean="0"/>
              <a:t>foo (foo (Y foo))</a:t>
            </a:r>
          </a:p>
          <a:p>
            <a:pPr lvl="1"/>
            <a:r>
              <a:rPr lang="en-US" dirty="0" smtClean="0"/>
              <a:t>foo (foo (foo (Y foo)))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0416"/>
            <a:ext cx="10972800" cy="5127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fact =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(fact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= 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(f (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1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1)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1))</a:t>
            </a:r>
          </a:p>
          <a:p>
            <a:pPr lvl="1"/>
            <a:r>
              <a:rPr lang="en-US" dirty="0" smtClean="0"/>
              <a:t>if F (1) (</a:t>
            </a:r>
            <a:r>
              <a:rPr lang="en-US" dirty="0" err="1" smtClean="0"/>
              <a:t>mult</a:t>
            </a:r>
            <a:r>
              <a:rPr lang="en-US" dirty="0" smtClean="0"/>
              <a:t> 1 ((Y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</a:t>
            </a:r>
            <a:r>
              <a:rPr lang="en-US" dirty="0" err="1" smtClean="0"/>
              <a:t>pred</a:t>
            </a:r>
            <a:r>
              <a:rPr lang="en-US" dirty="0" smtClean="0"/>
              <a:t> 1))</a:t>
            </a:r>
          </a:p>
          <a:p>
            <a:pPr lvl="1"/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/>
              <a:t>1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0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0)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0)))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if T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0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0</a:t>
            </a:r>
            <a:r>
              <a:rPr lang="en-US" dirty="0" smtClean="0"/>
              <a:t>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5" y="516554"/>
            <a:ext cx="11273642" cy="48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489" y="854439"/>
            <a:ext cx="94537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794" y="1771339"/>
            <a:ext cx="9453796" cy="3200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800" dirty="0" smtClean="0"/>
              <a:t>How to express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</a:t>
            </a:r>
            <a:r>
              <a:rPr lang="en-US" sz="2800" dirty="0" err="1" smtClean="0"/>
              <a:t>Combinators</a:t>
            </a:r>
            <a:r>
              <a:rPr lang="en-US" sz="2800" dirty="0" smtClean="0"/>
              <a:t> 		</a:t>
            </a:r>
            <a:r>
              <a:rPr lang="en-US" sz="2800" dirty="0" smtClean="0">
                <a:sym typeface="Wingdings"/>
              </a:rPr>
              <a:t></a:t>
            </a:r>
            <a:r>
              <a:rPr lang="en-US" sz="2800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Boolean expression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Numbers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addition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</a:t>
            </a:r>
            <a:r>
              <a:rPr lang="en-US" sz="2800" dirty="0" smtClean="0"/>
              <a:t>multiplication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</a:t>
            </a:r>
            <a:r>
              <a:rPr lang="en-US" sz="2800" dirty="0" smtClean="0"/>
              <a:t>recursion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 → E </a:t>
            </a:r>
            <a:r>
              <a:rPr lang="en-US" dirty="0" smtClean="0"/>
              <a:t>E is left associative</a:t>
            </a:r>
          </a:p>
          <a:p>
            <a:pPr lvl="1"/>
            <a:r>
              <a:rPr lang="en-US" dirty="0" smtClean="0"/>
              <a:t>x y z is </a:t>
            </a:r>
          </a:p>
          <a:p>
            <a:pPr lvl="2"/>
            <a:r>
              <a:rPr lang="en-US" dirty="0" smtClean="0"/>
              <a:t>(x y) z</a:t>
            </a:r>
          </a:p>
          <a:p>
            <a:pPr lvl="1"/>
            <a:r>
              <a:rPr lang="en-US" dirty="0" smtClean="0"/>
              <a:t>w x y z is </a:t>
            </a:r>
          </a:p>
          <a:p>
            <a:pPr lvl="2"/>
            <a:r>
              <a:rPr lang="en-US" dirty="0" smtClean="0"/>
              <a:t>((w x) y) z</a:t>
            </a:r>
          </a:p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extends as far to the right as possible, starting with the </a:t>
            </a:r>
            <a:r>
              <a:rPr lang="en-US" dirty="0" err="1"/>
              <a:t>λ</a:t>
            </a:r>
            <a:r>
              <a:rPr lang="en-US" dirty="0"/>
              <a:t> ID . </a:t>
            </a:r>
            <a:endParaRPr lang="en-US" dirty="0" smtClean="0"/>
          </a:p>
          <a:p>
            <a:pPr lvl="1"/>
            <a:r>
              <a:rPr lang="en-US" dirty="0" err="1"/>
              <a:t>λ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x y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 . (x y) 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x . x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x. ( </a:t>
            </a:r>
            <a:r>
              <a:rPr lang="en-US" dirty="0" err="1" smtClean="0"/>
              <a:t>λ</a:t>
            </a:r>
            <a:r>
              <a:rPr lang="en-US" dirty="0" smtClean="0"/>
              <a:t> x . 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2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344" y="524656"/>
            <a:ext cx="99134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Take away from Last couple of classes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409" y="1379096"/>
            <a:ext cx="10972800" cy="2616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New programming language – Lambda calculus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Syntax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Scope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Renaming and Reduction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Call by value and name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4072"/>
            <a:ext cx="3067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810" y="532262"/>
            <a:ext cx="38671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4293" y="927906"/>
            <a:ext cx="4000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3829" y="3926646"/>
            <a:ext cx="36671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6622" y="3650134"/>
            <a:ext cx="54387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595438"/>
            <a:ext cx="95154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x)</a:t>
            </a:r>
          </a:p>
          <a:p>
            <a:r>
              <a:rPr lang="en-US" dirty="0" smtClean="0"/>
              <a:t>F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y)</a:t>
            </a:r>
          </a:p>
          <a:p>
            <a:r>
              <a:rPr lang="en-US" dirty="0" smtClean="0"/>
              <a:t>and = (</a:t>
            </a:r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a b F)</a:t>
            </a:r>
          </a:p>
          <a:p>
            <a:r>
              <a:rPr lang="en-US" dirty="0" smtClean="0"/>
              <a:t>and 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T = F</a:t>
            </a:r>
          </a:p>
          <a:p>
            <a:r>
              <a:rPr lang="en-US" dirty="0" smtClean="0"/>
              <a:t>not F = T</a:t>
            </a:r>
          </a:p>
          <a:p>
            <a:r>
              <a:rPr lang="en-US" dirty="0" smtClean="0"/>
              <a:t>not =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. a F T)</a:t>
            </a:r>
          </a:p>
          <a:p>
            <a:r>
              <a:rPr lang="en-US" dirty="0" smtClean="0"/>
              <a:t>not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</a:t>
            </a:r>
            <a:r>
              <a:rPr lang="en-US" dirty="0" smtClean="0"/>
              <a:t>) T</a:t>
            </a:r>
          </a:p>
          <a:p>
            <a:pPr lvl="1"/>
            <a:r>
              <a:rPr lang="en-US" dirty="0" smtClean="0"/>
              <a:t>T F T</a:t>
            </a:r>
          </a:p>
          <a:p>
            <a:pPr lvl="1"/>
            <a:r>
              <a:rPr lang="en-US" dirty="0" smtClean="0"/>
              <a:t>F</a:t>
            </a:r>
          </a:p>
          <a:p>
            <a:r>
              <a:rPr lang="en-US" dirty="0" smtClean="0"/>
              <a:t>not F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T)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F F T</a:t>
            </a:r>
          </a:p>
          <a:p>
            <a:pPr lvl="1"/>
            <a:r>
              <a:rPr lang="en-US" dirty="0"/>
              <a:t>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6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1764</Words>
  <Application>Microsoft Office PowerPoint</Application>
  <PresentationFormat>Custom</PresentationFormat>
  <Paragraphs>232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BITS-Pilani</vt:lpstr>
      <vt:lpstr>Principles of Programming Language</vt:lpstr>
      <vt:lpstr>Slide 2</vt:lpstr>
      <vt:lpstr>Slide 3</vt:lpstr>
      <vt:lpstr>Disambiguation Rules</vt:lpstr>
      <vt:lpstr>Slide 5</vt:lpstr>
      <vt:lpstr>Slide 6</vt:lpstr>
      <vt:lpstr>Slide 7</vt:lpstr>
      <vt:lpstr>Boolean Logic</vt:lpstr>
      <vt:lpstr>not</vt:lpstr>
      <vt:lpstr>If Branches</vt:lpstr>
      <vt:lpstr>Examples</vt:lpstr>
      <vt:lpstr>Slide 12</vt:lpstr>
      <vt:lpstr>Slide 13</vt:lpstr>
      <vt:lpstr>Slide 14</vt:lpstr>
      <vt:lpstr>Slide 15</vt:lpstr>
      <vt:lpstr>Slide 16</vt:lpstr>
      <vt:lpstr>Slide 17</vt:lpstr>
      <vt:lpstr>Church's Numerals</vt:lpstr>
      <vt:lpstr>Successor Function</vt:lpstr>
      <vt:lpstr>Successor Function</vt:lpstr>
      <vt:lpstr>Addition</vt:lpstr>
      <vt:lpstr>Addition</vt:lpstr>
      <vt:lpstr>Slide 23</vt:lpstr>
      <vt:lpstr>Multiplication</vt:lpstr>
      <vt:lpstr>Multiplication</vt:lpstr>
      <vt:lpstr>Factorial</vt:lpstr>
      <vt:lpstr>Factorial</vt:lpstr>
      <vt:lpstr>Y Combinator</vt:lpstr>
      <vt:lpstr>Recursion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42</cp:revision>
  <dcterms:created xsi:type="dcterms:W3CDTF">2020-07-02T03:54:38Z</dcterms:created>
  <dcterms:modified xsi:type="dcterms:W3CDTF">2020-10-26T12:56:56Z</dcterms:modified>
</cp:coreProperties>
</file>