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371" r:id="rId2"/>
    <p:sldId id="372" r:id="rId3"/>
    <p:sldId id="485" r:id="rId4"/>
    <p:sldId id="432" r:id="rId5"/>
    <p:sldId id="470" r:id="rId6"/>
    <p:sldId id="471" r:id="rId7"/>
    <p:sldId id="472" r:id="rId8"/>
    <p:sldId id="473" r:id="rId9"/>
    <p:sldId id="475" r:id="rId10"/>
    <p:sldId id="477" r:id="rId11"/>
    <p:sldId id="476" r:id="rId12"/>
    <p:sldId id="478" r:id="rId13"/>
    <p:sldId id="479" r:id="rId14"/>
    <p:sldId id="480" r:id="rId15"/>
    <p:sldId id="474" r:id="rId16"/>
    <p:sldId id="481" r:id="rId17"/>
    <p:sldId id="482" r:id="rId18"/>
    <p:sldId id="483" r:id="rId19"/>
    <p:sldId id="484" r:id="rId20"/>
    <p:sldId id="487" r:id="rId21"/>
    <p:sldId id="486" r:id="rId22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63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418" cy="465743"/>
          </a:xfrm>
          <a:prstGeom prst="rect">
            <a:avLst/>
          </a:prstGeom>
        </p:spPr>
        <p:txBody>
          <a:bodyPr vert="horz" lIns="87444" tIns="43722" rIns="87444" bIns="4372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902" y="0"/>
            <a:ext cx="2982418" cy="465743"/>
          </a:xfrm>
          <a:prstGeom prst="rect">
            <a:avLst/>
          </a:prstGeom>
        </p:spPr>
        <p:txBody>
          <a:bodyPr vert="horz" lIns="87444" tIns="43722" rIns="87444" bIns="43722" rtlCol="0"/>
          <a:lstStyle>
            <a:lvl1pPr algn="r">
              <a:defRPr sz="1100"/>
            </a:lvl1pPr>
          </a:lstStyle>
          <a:p>
            <a:fld id="{24F01540-421D-48DC-8013-99B9BAB10711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58"/>
            <a:ext cx="2982418" cy="465742"/>
          </a:xfrm>
          <a:prstGeom prst="rect">
            <a:avLst/>
          </a:prstGeom>
        </p:spPr>
        <p:txBody>
          <a:bodyPr vert="horz" lIns="87444" tIns="43722" rIns="87444" bIns="4372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902" y="8830658"/>
            <a:ext cx="2982418" cy="465742"/>
          </a:xfrm>
          <a:prstGeom prst="rect">
            <a:avLst/>
          </a:prstGeom>
        </p:spPr>
        <p:txBody>
          <a:bodyPr vert="horz" lIns="87444" tIns="43722" rIns="87444" bIns="43722" rtlCol="0" anchor="b"/>
          <a:lstStyle>
            <a:lvl1pPr algn="r">
              <a:defRPr sz="1100"/>
            </a:lvl1pPr>
          </a:lstStyle>
          <a:p>
            <a:fld id="{7E8B6FAB-43B6-4E4E-BA4A-88A5C8F28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644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6542E-1F94-4BFF-85BC-D1993039EB66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73575"/>
            <a:ext cx="55054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17EEB-2076-4B97-AB69-61080491E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2085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17EEB-2076-4B97-AB69-61080491E26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D1E6-98E2-4CFF-9B94-DED2EAC5ECC5}" type="datetime1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178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C141-D057-4CAD-A673-A11D757D2FD8}" type="datetime1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63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B398-6C0D-42D6-A692-7AACB1E96F6C}" type="datetime1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399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52800" y="5410200"/>
            <a:ext cx="80264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2800" y="3810000"/>
            <a:ext cx="8026400" cy="152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101600" y="3352800"/>
            <a:ext cx="27432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101600" y="5257800"/>
            <a:ext cx="294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03200" y="5666602"/>
            <a:ext cx="2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12192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8839201" y="-1"/>
            <a:ext cx="2924257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144000" y="762000"/>
            <a:ext cx="294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9448800" y="1170802"/>
            <a:ext cx="2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CBE50B-9B15-4E7D-895A-F016DE8F3550}" type="datetime1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368800" y="6596390"/>
            <a:ext cx="782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1" y="-1"/>
            <a:ext cx="2924257" cy="69269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844800" y="6553201"/>
            <a:ext cx="93472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0" y="1295401"/>
            <a:ext cx="93472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="" xmlns:p14="http://schemas.microsoft.com/office/powerpoint/2010/main" val="116575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1298-ADF1-4541-8D2E-255560A00478}" type="datetime1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519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29C4-A9A8-4BC8-83D0-05C44A915FFA}" type="datetime1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466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86CA-3B83-4977-A374-34B9EF81401C}" type="datetime1">
              <a:rPr lang="en-US" smtClean="0"/>
              <a:pPr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860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2400" y="6100976"/>
            <a:ext cx="2844800" cy="365125"/>
          </a:xfrm>
        </p:spPr>
        <p:txBody>
          <a:bodyPr/>
          <a:lstStyle/>
          <a:p>
            <a:fld id="{8ABC8FEE-C7EF-4735-88EF-5C9E17B638E7}" type="datetime1">
              <a:rPr lang="en-US" smtClean="0"/>
              <a:pPr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111558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99188" y="6111558"/>
            <a:ext cx="2844800" cy="365125"/>
          </a:xfrm>
        </p:spPr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68800" y="6596390"/>
            <a:ext cx="782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1" y="-1"/>
            <a:ext cx="2924257" cy="69269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844800" y="6553201"/>
            <a:ext cx="93472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0" y="1295401"/>
            <a:ext cx="93472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="" xmlns:p14="http://schemas.microsoft.com/office/powerpoint/2010/main" val="23664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F2F61-8405-424C-A95C-5CE390E5AA4C}" type="datetime1">
              <a:rPr lang="en-US" smtClean="0"/>
              <a:pPr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084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F48D-823E-4A0F-8D72-18A325117E66}" type="datetime1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30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A26C-7647-465B-B277-A43DF24D03B4}" type="datetime1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499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5CB51-6CFA-4266-B986-733858B17F64}" type="datetime1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869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Principles of Programming Language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023659" y="5410200"/>
            <a:ext cx="8355541" cy="533400"/>
          </a:xfrm>
        </p:spPr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Amit Dua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 Science and Information Systems Department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BITS,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Pilani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head, tail, length, sum, reverse</a:t>
            </a:r>
            <a:r>
              <a:rPr lang="en-US" dirty="0" smtClean="0"/>
              <a:t>,..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init</a:t>
            </a:r>
            <a:r>
              <a:rPr lang="en-US" dirty="0" smtClean="0"/>
              <a:t> l returns the all but last element</a:t>
            </a:r>
          </a:p>
          <a:p>
            <a:r>
              <a:rPr lang="en-US" dirty="0" smtClean="0"/>
              <a:t>init [1,2,3,4,5] =&gt; [1,2,3,4]</a:t>
            </a:r>
          </a:p>
          <a:p>
            <a:r>
              <a:rPr lang="en-US" dirty="0" smtClean="0"/>
              <a:t>init [7] =&gt; []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last</a:t>
            </a:r>
            <a:r>
              <a:rPr lang="en-US" dirty="0" smtClean="0"/>
              <a:t> l returns the last element in the list</a:t>
            </a:r>
          </a:p>
          <a:p>
            <a:r>
              <a:rPr lang="en-US" dirty="0" smtClean="0"/>
              <a:t>last [1,2,3,4,5] =&gt; 5</a:t>
            </a:r>
          </a:p>
          <a:p>
            <a:r>
              <a:rPr lang="en-US" dirty="0" smtClean="0"/>
              <a:t>last[7] =&gt; 7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Built in functions on list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fname</a:t>
            </a:r>
            <a:r>
              <a:rPr lang="en-US" dirty="0" smtClean="0"/>
              <a:t> :: Type --declaration</a:t>
            </a:r>
          </a:p>
          <a:p>
            <a:r>
              <a:rPr lang="en-US" dirty="0" err="1" smtClean="0"/>
              <a:t>fname</a:t>
            </a:r>
            <a:r>
              <a:rPr lang="en-US" dirty="0" smtClean="0"/>
              <a:t> definition</a:t>
            </a:r>
          </a:p>
          <a:p>
            <a:endParaRPr lang="en-US" dirty="0" smtClean="0"/>
          </a:p>
          <a:p>
            <a:r>
              <a:rPr lang="en-US" dirty="0" smtClean="0"/>
              <a:t>attach :: [</a:t>
            </a:r>
            <a:r>
              <a:rPr lang="en-US" dirty="0" err="1" smtClean="0"/>
              <a:t>Int</a:t>
            </a:r>
            <a:r>
              <a:rPr lang="en-US" dirty="0" smtClean="0"/>
              <a:t>] -&gt; [</a:t>
            </a:r>
            <a:r>
              <a:rPr lang="en-US" dirty="0" err="1" smtClean="0"/>
              <a:t>Int</a:t>
            </a:r>
            <a:r>
              <a:rPr lang="en-US" dirty="0" smtClean="0"/>
              <a:t>] -&gt; [</a:t>
            </a:r>
            <a:r>
              <a:rPr lang="en-US" dirty="0" err="1" smtClean="0"/>
              <a:t>Int</a:t>
            </a:r>
            <a:r>
              <a:rPr lang="en-US" dirty="0" smtClean="0"/>
              <a:t>]</a:t>
            </a:r>
          </a:p>
          <a:p>
            <a:r>
              <a:rPr lang="en-US" dirty="0" smtClean="0"/>
              <a:t>attach [] l  = l</a:t>
            </a:r>
          </a:p>
          <a:p>
            <a:r>
              <a:rPr lang="en-US" dirty="0" smtClean="0"/>
              <a:t>attach (x:xs) l = x : (attach </a:t>
            </a:r>
            <a:r>
              <a:rPr lang="en-US" dirty="0" err="1" smtClean="0"/>
              <a:t>xs</a:t>
            </a:r>
            <a:r>
              <a:rPr lang="en-US" dirty="0" smtClean="0"/>
              <a:t> l)</a:t>
            </a:r>
          </a:p>
          <a:p>
            <a:endParaRPr lang="en-US" dirty="0" smtClean="0"/>
          </a:p>
          <a:p>
            <a:r>
              <a:rPr lang="en-US" dirty="0" smtClean="0"/>
              <a:t>attach [3,5] [4,5,6]  =&gt; [3,5,4,5,6]</a:t>
            </a:r>
          </a:p>
          <a:p>
            <a:r>
              <a:rPr lang="en-US" dirty="0" smtClean="0"/>
              <a:t>built in operator in </a:t>
            </a:r>
            <a:r>
              <a:rPr lang="en-US" dirty="0" err="1" smtClean="0"/>
              <a:t>haskell</a:t>
            </a:r>
            <a:r>
              <a:rPr lang="en-US" dirty="0" smtClean="0"/>
              <a:t> ++ for list concatenation</a:t>
            </a:r>
          </a:p>
          <a:p>
            <a:r>
              <a:rPr lang="en-US" dirty="0" smtClean="0"/>
              <a:t>[3,5] ++ [4,5,6]  =&gt; [3,5,4,5,6]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Defining functions in </a:t>
            </a:r>
            <a:r>
              <a:rPr lang="en-US" dirty="0" err="1" smtClean="0"/>
              <a:t>haskell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take</a:t>
            </a:r>
            <a:r>
              <a:rPr lang="en-US" dirty="0" smtClean="0"/>
              <a:t> n l =&gt; returns the first n elements of the list l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drop</a:t>
            </a:r>
            <a:r>
              <a:rPr lang="en-US" dirty="0" smtClean="0"/>
              <a:t> n l =&gt; leaves the first n elements of the list l</a:t>
            </a:r>
          </a:p>
          <a:p>
            <a:endParaRPr lang="en-US" dirty="0" smtClean="0"/>
          </a:p>
          <a:p>
            <a:r>
              <a:rPr lang="en-US" dirty="0" smtClean="0"/>
              <a:t>(take n l ) ++ (drop n l) ==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take and drop in </a:t>
            </a:r>
            <a:r>
              <a:rPr lang="en-US" dirty="0" err="1" smtClean="0"/>
              <a:t>haskell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Function that works across multiple types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Use type variable to denote flexibility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, b , c are place holders for types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[a] is a list of type a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mylength</a:t>
            </a:r>
            <a:r>
              <a:rPr lang="en-US" dirty="0" smtClean="0"/>
              <a:t> :: [a] </a:t>
            </a:r>
            <a:r>
              <a:rPr lang="en-US" dirty="0" smtClean="0">
                <a:sym typeface="Wingdings" pitchFamily="2" charset="2"/>
              </a:rPr>
              <a:t>-&gt; </a:t>
            </a:r>
            <a:r>
              <a:rPr lang="en-US" dirty="0" err="1" smtClean="0">
                <a:sym typeface="Wingdings" pitchFamily="2" charset="2"/>
              </a:rPr>
              <a:t>Int</a:t>
            </a:r>
            <a:endParaRPr lang="en-US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sym typeface="Wingdings" pitchFamily="2" charset="2"/>
              </a:rPr>
              <a:t>myreverse</a:t>
            </a:r>
            <a:r>
              <a:rPr lang="en-US" dirty="0" smtClean="0">
                <a:sym typeface="Wingdings" pitchFamily="2" charset="2"/>
              </a:rPr>
              <a:t> :: [a] -&gt; [a]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head :: [a] -&gt; a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sym typeface="Wingdings" pitchFamily="2" charset="2"/>
              </a:rPr>
              <a:t>myinit</a:t>
            </a:r>
            <a:r>
              <a:rPr lang="en-US" dirty="0" smtClean="0">
                <a:sym typeface="Wingdings" pitchFamily="2" charset="2"/>
              </a:rPr>
              <a:t> :: [a] -&gt; [a]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mylength</a:t>
            </a:r>
            <a:r>
              <a:rPr lang="en-US" dirty="0" smtClean="0"/>
              <a:t> :: [</a:t>
            </a:r>
            <a:r>
              <a:rPr lang="en-US" dirty="0" err="1" smtClean="0"/>
              <a:t>Int</a:t>
            </a:r>
            <a:r>
              <a:rPr lang="en-US" dirty="0" smtClean="0"/>
              <a:t>] -&gt;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err="1" smtClean="0"/>
              <a:t>mylength</a:t>
            </a:r>
            <a:r>
              <a:rPr lang="en-US" dirty="0" smtClean="0"/>
              <a:t> [] = 0</a:t>
            </a:r>
          </a:p>
          <a:p>
            <a:r>
              <a:rPr lang="en-US" dirty="0" err="1" smtClean="0"/>
              <a:t>mylength</a:t>
            </a:r>
            <a:r>
              <a:rPr lang="en-US" dirty="0" smtClean="0"/>
              <a:t> (x:xs) = 1+ </a:t>
            </a:r>
            <a:r>
              <a:rPr lang="en-US" dirty="0" err="1" smtClean="0"/>
              <a:t>mylength</a:t>
            </a:r>
            <a:r>
              <a:rPr lang="en-US" dirty="0" smtClean="0"/>
              <a:t> </a:t>
            </a:r>
            <a:r>
              <a:rPr lang="en-US" dirty="0" err="1" smtClean="0"/>
              <a:t>xs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mylength</a:t>
            </a:r>
            <a:r>
              <a:rPr lang="en-US" dirty="0" smtClean="0"/>
              <a:t> :: [a] -&gt;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err="1" smtClean="0"/>
              <a:t>mylength</a:t>
            </a:r>
            <a:r>
              <a:rPr lang="en-US" dirty="0" smtClean="0"/>
              <a:t> [] = 0</a:t>
            </a:r>
          </a:p>
          <a:p>
            <a:r>
              <a:rPr lang="en-US" dirty="0" err="1" smtClean="0"/>
              <a:t>mylength</a:t>
            </a:r>
            <a:r>
              <a:rPr lang="en-US" dirty="0" smtClean="0"/>
              <a:t> (x:xs) = 1+ </a:t>
            </a:r>
            <a:r>
              <a:rPr lang="en-US" dirty="0" err="1" smtClean="0"/>
              <a:t>mylength</a:t>
            </a:r>
            <a:r>
              <a:rPr lang="en-US" dirty="0" smtClean="0"/>
              <a:t> </a:t>
            </a:r>
            <a:r>
              <a:rPr lang="en-US" dirty="0" err="1" smtClean="0"/>
              <a:t>xs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mylength</a:t>
            </a:r>
            <a:r>
              <a:rPr lang="en-US" dirty="0" smtClean="0"/>
              <a:t> with polymorphism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We can pass function as an argument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apply f x =&gt; f x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applies first argument to the second argument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Type of apply ??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 is a generic function that is of the form a -&gt; b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apply : : (a -&gt; b) -&gt; a -&gt; b</a:t>
            </a:r>
          </a:p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 apply plus3 5 =&gt; 8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Sorting a list: sort function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 addition to list provide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comparison function either ascending or descending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 :: </a:t>
            </a:r>
            <a:r>
              <a:rPr lang="en-US" dirty="0" err="1" smtClean="0"/>
              <a:t>Int</a:t>
            </a:r>
            <a:r>
              <a:rPr lang="en-US" dirty="0" smtClean="0"/>
              <a:t>-&gt;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fact  n </a:t>
            </a:r>
          </a:p>
          <a:p>
            <a:r>
              <a:rPr lang="en-US" dirty="0" smtClean="0"/>
              <a:t>	| n &lt;=0  = 1</a:t>
            </a:r>
          </a:p>
          <a:p>
            <a:r>
              <a:rPr lang="en-US" dirty="0" smtClean="0"/>
              <a:t>	| n &gt;0 = n* (fact (n-1))</a:t>
            </a:r>
          </a:p>
          <a:p>
            <a:endParaRPr lang="en-US" dirty="0" smtClean="0"/>
          </a:p>
          <a:p>
            <a:r>
              <a:rPr lang="en-US" dirty="0" err="1" smtClean="0"/>
              <a:t>ghci</a:t>
            </a:r>
            <a:endParaRPr lang="en-US" dirty="0" smtClean="0"/>
          </a:p>
          <a:p>
            <a:r>
              <a:rPr lang="en-US" dirty="0" smtClean="0"/>
              <a:t>:load </a:t>
            </a:r>
            <a:r>
              <a:rPr lang="en-US" dirty="0" err="1" smtClean="0"/>
              <a:t>fact.hs</a:t>
            </a:r>
            <a:endParaRPr lang="en-US" dirty="0" smtClean="0"/>
          </a:p>
          <a:p>
            <a:r>
              <a:rPr lang="en-US" dirty="0" smtClean="0"/>
              <a:t>fact 100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Factorial function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 :: </a:t>
            </a:r>
            <a:r>
              <a:rPr lang="en-US" dirty="0" err="1" smtClean="0"/>
              <a:t>Int</a:t>
            </a:r>
            <a:r>
              <a:rPr lang="en-US" dirty="0" smtClean="0"/>
              <a:t>-&gt;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fact2 :: </a:t>
            </a:r>
            <a:r>
              <a:rPr lang="en-US" dirty="0" err="1" smtClean="0"/>
              <a:t>Int</a:t>
            </a:r>
            <a:r>
              <a:rPr lang="en-US" dirty="0" smtClean="0"/>
              <a:t>-&gt; </a:t>
            </a: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Int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fact  n  = fact2 n 1</a:t>
            </a:r>
          </a:p>
          <a:p>
            <a:endParaRPr lang="en-US" dirty="0" smtClean="0"/>
          </a:p>
          <a:p>
            <a:r>
              <a:rPr lang="en-US" dirty="0" smtClean="0"/>
              <a:t>fact2 n acc</a:t>
            </a:r>
          </a:p>
          <a:p>
            <a:r>
              <a:rPr lang="en-US" dirty="0" smtClean="0"/>
              <a:t> | n == 0 = acc</a:t>
            </a:r>
          </a:p>
          <a:p>
            <a:r>
              <a:rPr lang="en-US" dirty="0" smtClean="0"/>
              <a:t> | otherwise = fact2 (n-1) (acc*n)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Tail recursive function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Takes an Input and returns either true or false</a:t>
            </a:r>
          </a:p>
          <a:p>
            <a:endParaRPr lang="en-US" dirty="0" smtClean="0"/>
          </a:p>
          <a:p>
            <a:r>
              <a:rPr lang="en-US" dirty="0" smtClean="0"/>
              <a:t>predicate :: </a:t>
            </a: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Bool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predicate n </a:t>
            </a:r>
          </a:p>
          <a:p>
            <a:r>
              <a:rPr lang="en-US" dirty="0" smtClean="0"/>
              <a:t> |  mod n 2 ==0 = True</a:t>
            </a:r>
          </a:p>
          <a:p>
            <a:r>
              <a:rPr lang="en-US" dirty="0" smtClean="0"/>
              <a:t> | otherwise = False</a:t>
            </a:r>
          </a:p>
          <a:p>
            <a:endParaRPr lang="en-US" dirty="0" smtClean="0"/>
          </a:p>
          <a:p>
            <a:r>
              <a:rPr lang="en-US" dirty="0" err="1" smtClean="0"/>
              <a:t>ghci</a:t>
            </a:r>
            <a:endParaRPr lang="en-US" dirty="0" smtClean="0"/>
          </a:p>
          <a:p>
            <a:r>
              <a:rPr lang="en-US" dirty="0" smtClean="0"/>
              <a:t>:load </a:t>
            </a:r>
            <a:r>
              <a:rPr lang="en-US" dirty="0" err="1" smtClean="0"/>
              <a:t>predicate.hs</a:t>
            </a:r>
            <a:endParaRPr lang="en-US" dirty="0" smtClean="0"/>
          </a:p>
          <a:p>
            <a:r>
              <a:rPr lang="en-US" dirty="0" smtClean="0"/>
              <a:t>predicate 5</a:t>
            </a:r>
          </a:p>
          <a:p>
            <a:r>
              <a:rPr lang="en-US" dirty="0" smtClean="0"/>
              <a:t>predicate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predicate function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/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Functional programming in Haskell</a:t>
            </a:r>
          </a:p>
          <a:p>
            <a:pPr algn="ctr"/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Day = </a:t>
            </a:r>
            <a:r>
              <a:rPr lang="en-US" dirty="0" err="1" smtClean="0"/>
              <a:t>Sunday|Monday|Tuesday|Wednesday|Thursday|Friday|Saturday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 err="1" smtClean="0"/>
              <a:t>Bool</a:t>
            </a:r>
            <a:r>
              <a:rPr lang="en-US" dirty="0" smtClean="0"/>
              <a:t> = </a:t>
            </a:r>
            <a:r>
              <a:rPr lang="en-US" dirty="0" err="1" smtClean="0"/>
              <a:t>True|False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 smtClean="0"/>
              <a:t>Shape = Circle Float</a:t>
            </a:r>
          </a:p>
          <a:p>
            <a:r>
              <a:rPr lang="en-US" dirty="0" smtClean="0"/>
              <a:t>	   | Square Float</a:t>
            </a:r>
          </a:p>
          <a:p>
            <a:r>
              <a:rPr lang="en-US" dirty="0" smtClean="0"/>
              <a:t>	   | Rectangle Float </a:t>
            </a:r>
            <a:r>
              <a:rPr lang="en-US" dirty="0" err="1" smtClean="0"/>
              <a:t>Float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area :: Shape -&gt; Float</a:t>
            </a:r>
          </a:p>
          <a:p>
            <a:r>
              <a:rPr lang="en-US" dirty="0" smtClean="0"/>
              <a:t>area (Circle r)	= 3.14*r*r</a:t>
            </a:r>
          </a:p>
          <a:p>
            <a:r>
              <a:rPr lang="en-US" dirty="0" smtClean="0"/>
              <a:t>area (Square x)	= x*x</a:t>
            </a:r>
          </a:p>
          <a:p>
            <a:r>
              <a:rPr lang="en-US" dirty="0" smtClean="0"/>
              <a:t>area (Rectangle l w)= l*w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Defining own Data types in </a:t>
            </a:r>
            <a:r>
              <a:rPr lang="en-US" dirty="0" err="1" smtClean="0"/>
              <a:t>haskell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Currying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Types in Haskell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Lists and operations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Defining functions in </a:t>
            </a:r>
            <a:r>
              <a:rPr lang="en-US" dirty="0" err="1" smtClean="0"/>
              <a:t>haskell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Polymorphism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Higher order functions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Tail recursive functions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Predicate functions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Program: is a set of rules to transforms inputs to outputs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Computation : process of application of </a:t>
            </a:r>
            <a:r>
              <a:rPr lang="en-US" dirty="0" smtClean="0"/>
              <a:t>rules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Program applies these rules to the input that is given to us in order to </a:t>
            </a:r>
            <a:r>
              <a:rPr lang="en-US" dirty="0" smtClean="0"/>
              <a:t> </a:t>
            </a:r>
            <a:r>
              <a:rPr lang="en-US" dirty="0" smtClean="0"/>
              <a:t>produce the output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/>
              <a:t>built in functions to form more complex functions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programs in functional languages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Haskell uses currying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Every function takes one argument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multi argument function is a sequence of single argument function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e.g. sum m n = </a:t>
            </a:r>
            <a:r>
              <a:rPr lang="en-US" dirty="0" err="1" smtClean="0"/>
              <a:t>m+n</a:t>
            </a:r>
            <a:endParaRPr lang="en-US" dirty="0" smtClean="0"/>
          </a:p>
          <a:p>
            <a:r>
              <a:rPr lang="en-US" dirty="0" smtClean="0"/>
              <a:t>			((sum m) n)  </a:t>
            </a:r>
          </a:p>
          <a:p>
            <a:endParaRPr lang="en-US" dirty="0" smtClean="0"/>
          </a:p>
          <a:p>
            <a:r>
              <a:rPr lang="en-US" dirty="0" smtClean="0"/>
              <a:t>We have seen it as application in lambda calculus.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Currying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 m n  =  </a:t>
            </a:r>
            <a:r>
              <a:rPr lang="en-US" dirty="0" err="1" smtClean="0"/>
              <a:t>m+n</a:t>
            </a:r>
            <a:endParaRPr lang="en-US" dirty="0" smtClean="0"/>
          </a:p>
          <a:p>
            <a:r>
              <a:rPr lang="en-US" dirty="0" smtClean="0"/>
              <a:t>Currying:	((sum m) n) </a:t>
            </a:r>
          </a:p>
          <a:p>
            <a:endParaRPr lang="en-US" dirty="0" smtClean="0"/>
          </a:p>
          <a:p>
            <a:r>
              <a:rPr lang="en-US" dirty="0" smtClean="0"/>
              <a:t>Type:		</a:t>
            </a:r>
            <a:r>
              <a:rPr lang="en-US" dirty="0" err="1" smtClean="0"/>
              <a:t>Int</a:t>
            </a:r>
            <a:r>
              <a:rPr lang="en-US" dirty="0" smtClean="0"/>
              <a:t>-&gt;(</a:t>
            </a:r>
            <a:r>
              <a:rPr lang="en-US" dirty="0" err="1" smtClean="0"/>
              <a:t>Int</a:t>
            </a:r>
            <a:r>
              <a:rPr lang="en-US" dirty="0" smtClean="0"/>
              <a:t>-&gt;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Sum m n p = m + n + p</a:t>
            </a:r>
          </a:p>
          <a:p>
            <a:r>
              <a:rPr lang="en-US" dirty="0" smtClean="0"/>
              <a:t>Application:	(((sum m) n) p)</a:t>
            </a:r>
          </a:p>
          <a:p>
            <a:r>
              <a:rPr lang="en-US" dirty="0" smtClean="0"/>
              <a:t>Type:		</a:t>
            </a:r>
            <a:r>
              <a:rPr lang="en-US" dirty="0" err="1" smtClean="0"/>
              <a:t>Int</a:t>
            </a:r>
            <a:r>
              <a:rPr lang="en-US" dirty="0" smtClean="0"/>
              <a:t>-&gt; (</a:t>
            </a:r>
            <a:r>
              <a:rPr lang="en-US" dirty="0" err="1" smtClean="0"/>
              <a:t>Int</a:t>
            </a:r>
            <a:r>
              <a:rPr lang="en-US" dirty="0" smtClean="0"/>
              <a:t> -&gt;  (</a:t>
            </a:r>
            <a:r>
              <a:rPr lang="en-US" dirty="0" err="1" smtClean="0"/>
              <a:t>Int</a:t>
            </a:r>
            <a:r>
              <a:rPr lang="en-US" dirty="0" smtClean="0"/>
              <a:t> -&gt;</a:t>
            </a:r>
            <a:r>
              <a:rPr lang="en-US" dirty="0" err="1" smtClean="0"/>
              <a:t>Int</a:t>
            </a:r>
            <a:r>
              <a:rPr lang="en-US" dirty="0" smtClean="0"/>
              <a:t>))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Types in </a:t>
            </a:r>
            <a:r>
              <a:rPr lang="en-US" dirty="0" err="1" smtClean="0"/>
              <a:t>haskell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Lists are sequence of values of a uniform type</a:t>
            </a:r>
          </a:p>
          <a:p>
            <a:r>
              <a:rPr lang="en-US" dirty="0" smtClean="0"/>
              <a:t>List of values of type T has type [T]</a:t>
            </a:r>
          </a:p>
          <a:p>
            <a:endParaRPr lang="en-US" dirty="0" smtClean="0"/>
          </a:p>
          <a:p>
            <a:r>
              <a:rPr lang="en-US" dirty="0" smtClean="0"/>
              <a:t>[1,2,3,4] is a list of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with </a:t>
            </a:r>
            <a:r>
              <a:rPr lang="en-US" dirty="0" smtClean="0"/>
              <a:t>type </a:t>
            </a:r>
            <a:r>
              <a:rPr lang="en-US" dirty="0" smtClean="0"/>
              <a:t>[</a:t>
            </a:r>
            <a:r>
              <a:rPr lang="en-US" dirty="0" err="1" smtClean="0"/>
              <a:t>Int</a:t>
            </a:r>
            <a:r>
              <a:rPr lang="en-US" dirty="0" smtClean="0"/>
              <a:t>]</a:t>
            </a:r>
          </a:p>
          <a:p>
            <a:r>
              <a:rPr lang="en-US" dirty="0" smtClean="0"/>
              <a:t>[True, False, False, True] is a list of </a:t>
            </a:r>
            <a:r>
              <a:rPr lang="en-US" dirty="0" err="1" smtClean="0"/>
              <a:t>Bool</a:t>
            </a:r>
            <a:r>
              <a:rPr lang="en-US" dirty="0" smtClean="0"/>
              <a:t> 	with type [</a:t>
            </a:r>
            <a:r>
              <a:rPr lang="en-US" dirty="0" err="1" smtClean="0"/>
              <a:t>Bool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[1,2,3,4] :: [</a:t>
            </a:r>
            <a:r>
              <a:rPr lang="en-US" dirty="0" err="1" smtClean="0"/>
              <a:t>Int</a:t>
            </a:r>
            <a:r>
              <a:rPr lang="en-US" dirty="0" smtClean="0"/>
              <a:t>]</a:t>
            </a:r>
          </a:p>
          <a:p>
            <a:r>
              <a:rPr lang="en-US" dirty="0" smtClean="0"/>
              <a:t>[True, False, False, True] :: [</a:t>
            </a:r>
            <a:r>
              <a:rPr lang="en-US" dirty="0" err="1" smtClean="0"/>
              <a:t>Bool</a:t>
            </a:r>
            <a:r>
              <a:rPr lang="en-US" dirty="0" smtClean="0"/>
              <a:t>]</a:t>
            </a:r>
          </a:p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is build up from [] (empty list) by append operator :</a:t>
            </a:r>
          </a:p>
          <a:p>
            <a:endParaRPr lang="en-US" dirty="0" smtClean="0"/>
          </a:p>
          <a:p>
            <a:r>
              <a:rPr lang="en-US" dirty="0" smtClean="0"/>
              <a:t>[1,2,3,4] is actually 1</a:t>
            </a:r>
            <a:r>
              <a:rPr lang="en-US" dirty="0" smtClean="0">
                <a:sym typeface="Wingdings" pitchFamily="2" charset="2"/>
              </a:rPr>
              <a:t> : (2 : (3 : []))</a:t>
            </a:r>
            <a:endParaRPr lang="en-US" dirty="0" smtClean="0"/>
          </a:p>
          <a:p>
            <a:r>
              <a:rPr lang="en-US" dirty="0" smtClean="0"/>
              <a:t>1: [2,3] == [1,2,3]</a:t>
            </a:r>
          </a:p>
          <a:p>
            <a:r>
              <a:rPr lang="en-US" dirty="0" smtClean="0"/>
              <a:t>		==1:2:3:[]</a:t>
            </a:r>
          </a:p>
          <a:p>
            <a:r>
              <a:rPr lang="en-US" dirty="0" smtClean="0"/>
              <a:t>		== 1:2:[3]</a:t>
            </a:r>
          </a:p>
          <a:p>
            <a:r>
              <a:rPr lang="en-US" dirty="0" smtClean="0"/>
              <a:t>any list [x1,x2,x3,…</a:t>
            </a:r>
            <a:r>
              <a:rPr lang="en-US" dirty="0" err="1" smtClean="0"/>
              <a:t>xn</a:t>
            </a:r>
            <a:r>
              <a:rPr lang="en-US" dirty="0" smtClean="0"/>
              <a:t>] == x0</a:t>
            </a:r>
            <a:r>
              <a:rPr lang="en-US" dirty="0" smtClean="0">
                <a:sym typeface="Wingdings" pitchFamily="2" charset="2"/>
              </a:rPr>
              <a:t> : (x1 : (x2 :  (x3 : (… :(</a:t>
            </a:r>
            <a:r>
              <a:rPr lang="en-US" dirty="0" err="1" smtClean="0">
                <a:sym typeface="Wingdings" pitchFamily="2" charset="2"/>
              </a:rPr>
              <a:t>xn</a:t>
            </a:r>
            <a:r>
              <a:rPr lang="en-US" dirty="0" smtClean="0">
                <a:sym typeface="Wingdings" pitchFamily="2" charset="2"/>
              </a:rPr>
              <a:t>: [])..)))</a:t>
            </a: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head(x:xs) = x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tail(x:xs) = </a:t>
            </a:r>
            <a:r>
              <a:rPr lang="en-US" b="1" dirty="0" err="1" smtClean="0">
                <a:solidFill>
                  <a:srgbClr val="FF0000"/>
                </a:solidFill>
              </a:rPr>
              <a:t>xs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head returns value and tail returns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Head and tail functions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the </a:t>
            </a:r>
            <a:r>
              <a:rPr lang="en-US" dirty="0" err="1" smtClean="0"/>
              <a:t>jth</a:t>
            </a:r>
            <a:r>
              <a:rPr lang="en-US" dirty="0" smtClean="0"/>
              <a:t> item is proportional to j. Why</a:t>
            </a:r>
            <a:r>
              <a:rPr lang="en-US" dirty="0" smtClean="0"/>
              <a:t>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need to peel off j-1 items from the list before accessing the item</a:t>
            </a:r>
          </a:p>
          <a:p>
            <a:endParaRPr lang="en-US" dirty="0" smtClean="0"/>
          </a:p>
          <a:p>
            <a:r>
              <a:rPr lang="en-US" dirty="0" smtClean="0"/>
              <a:t>Contrasting to arrays where we access in constant time</a:t>
            </a:r>
          </a:p>
          <a:p>
            <a:endParaRPr lang="en-US" dirty="0" smtClean="0"/>
          </a:p>
          <a:p>
            <a:r>
              <a:rPr lang="en-US" dirty="0" smtClean="0"/>
              <a:t>Lists don’t support random access.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Access time in lists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BITS-Pilan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ITS-Pilani" id="{149CD0C0-28E3-4C2F-AF3A-232E90E9B6E4}" vid="{073E1853-0CBD-423C-90CE-F0ACCE0E50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732</Words>
  <Application>Microsoft Office PowerPoint</Application>
  <PresentationFormat>Custom</PresentationFormat>
  <Paragraphs>175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BITS-Pilani</vt:lpstr>
      <vt:lpstr>Principles of Programming Language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QoS Aware Uplink Scheduling for M2M Communication in LTE Network :  A Game Theoretic Approach</dc:title>
  <dc:creator>Upendra Singh</dc:creator>
  <cp:lastModifiedBy>User</cp:lastModifiedBy>
  <cp:revision>53</cp:revision>
  <dcterms:created xsi:type="dcterms:W3CDTF">2020-07-02T03:54:38Z</dcterms:created>
  <dcterms:modified xsi:type="dcterms:W3CDTF">2020-11-03T10:27:45Z</dcterms:modified>
</cp:coreProperties>
</file>