
<file path=[Content_Types].xml><?xml version="1.0" encoding="utf-8"?>
<Types xmlns="http://schemas.openxmlformats.org/package/2006/content-types">
  <Override PartName="/ppt/slides/slide47.xml" ContentType="application/vnd.openxmlformats-officedocument.presentationml.slid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png" ContentType="image/png"/>
  <Override PartName="/ppt/slideLayouts/slideLayout76.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8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725" r:id="rId2"/>
  </p:sldMasterIdLst>
  <p:notesMasterIdLst>
    <p:notesMasterId r:id="rId56"/>
  </p:notesMasterIdLst>
  <p:handoutMasterIdLst>
    <p:handoutMasterId r:id="rId57"/>
  </p:handoutMasterIdLst>
  <p:sldIdLst>
    <p:sldId id="371" r:id="rId3"/>
    <p:sldId id="488" r:id="rId4"/>
    <p:sldId id="539" r:id="rId5"/>
    <p:sldId id="489" r:id="rId6"/>
    <p:sldId id="492" r:id="rId7"/>
    <p:sldId id="493" r:id="rId8"/>
    <p:sldId id="494" r:id="rId9"/>
    <p:sldId id="495" r:id="rId10"/>
    <p:sldId id="496" r:id="rId11"/>
    <p:sldId id="497" r:id="rId12"/>
    <p:sldId id="498" r:id="rId13"/>
    <p:sldId id="499" r:id="rId14"/>
    <p:sldId id="500" r:id="rId15"/>
    <p:sldId id="501" r:id="rId16"/>
    <p:sldId id="502" r:id="rId17"/>
    <p:sldId id="503" r:id="rId18"/>
    <p:sldId id="504" r:id="rId19"/>
    <p:sldId id="505" r:id="rId20"/>
    <p:sldId id="506" r:id="rId21"/>
    <p:sldId id="507" r:id="rId22"/>
    <p:sldId id="508" r:id="rId23"/>
    <p:sldId id="509" r:id="rId24"/>
    <p:sldId id="540" r:id="rId25"/>
    <p:sldId id="510" r:id="rId26"/>
    <p:sldId id="511" r:id="rId27"/>
    <p:sldId id="512" r:id="rId28"/>
    <p:sldId id="513" r:id="rId29"/>
    <p:sldId id="514" r:id="rId30"/>
    <p:sldId id="515" r:id="rId31"/>
    <p:sldId id="516" r:id="rId32"/>
    <p:sldId id="517" r:id="rId33"/>
    <p:sldId id="518" r:id="rId34"/>
    <p:sldId id="519" r:id="rId35"/>
    <p:sldId id="520" r:id="rId36"/>
    <p:sldId id="521" r:id="rId37"/>
    <p:sldId id="522" r:id="rId38"/>
    <p:sldId id="523" r:id="rId39"/>
    <p:sldId id="524" r:id="rId40"/>
    <p:sldId id="541" r:id="rId41"/>
    <p:sldId id="525" r:id="rId42"/>
    <p:sldId id="526" r:id="rId43"/>
    <p:sldId id="527" r:id="rId44"/>
    <p:sldId id="528" r:id="rId45"/>
    <p:sldId id="542" r:id="rId46"/>
    <p:sldId id="529" r:id="rId47"/>
    <p:sldId id="530" r:id="rId48"/>
    <p:sldId id="531" r:id="rId49"/>
    <p:sldId id="532" r:id="rId50"/>
    <p:sldId id="533" r:id="rId51"/>
    <p:sldId id="534" r:id="rId52"/>
    <p:sldId id="535" r:id="rId53"/>
    <p:sldId id="536" r:id="rId54"/>
    <p:sldId id="486" r:id="rId55"/>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87276" autoAdjust="0"/>
  </p:normalViewPr>
  <p:slideViewPr>
    <p:cSldViewPr snapToGrid="0">
      <p:cViewPr>
        <p:scale>
          <a:sx n="70" d="100"/>
          <a:sy n="70" d="100"/>
        </p:scale>
        <p:origin x="-636"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418" cy="465743"/>
          </a:xfrm>
          <a:prstGeom prst="rect">
            <a:avLst/>
          </a:prstGeom>
        </p:spPr>
        <p:txBody>
          <a:bodyPr vert="horz" lIns="87444" tIns="43722" rIns="87444" bIns="43722" rtlCol="0"/>
          <a:lstStyle>
            <a:lvl1pPr algn="l">
              <a:defRPr sz="1100"/>
            </a:lvl1pPr>
          </a:lstStyle>
          <a:p>
            <a:endParaRPr lang="en-US"/>
          </a:p>
        </p:txBody>
      </p:sp>
      <p:sp>
        <p:nvSpPr>
          <p:cNvPr id="3" name="Date Placeholder 2"/>
          <p:cNvSpPr>
            <a:spLocks noGrp="1"/>
          </p:cNvSpPr>
          <p:nvPr>
            <p:ph type="dt" sz="quarter" idx="1"/>
          </p:nvPr>
        </p:nvSpPr>
        <p:spPr>
          <a:xfrm>
            <a:off x="3897902" y="0"/>
            <a:ext cx="2982418" cy="465743"/>
          </a:xfrm>
          <a:prstGeom prst="rect">
            <a:avLst/>
          </a:prstGeom>
        </p:spPr>
        <p:txBody>
          <a:bodyPr vert="horz" lIns="87444" tIns="43722" rIns="87444" bIns="43722" rtlCol="0"/>
          <a:lstStyle>
            <a:lvl1pPr algn="r">
              <a:defRPr sz="1100"/>
            </a:lvl1pPr>
          </a:lstStyle>
          <a:p>
            <a:fld id="{24F01540-421D-48DC-8013-99B9BAB10711}" type="datetimeFigureOut">
              <a:rPr lang="en-US" smtClean="0"/>
              <a:pPr/>
              <a:t>11/5/2020</a:t>
            </a:fld>
            <a:endParaRPr lang="en-US"/>
          </a:p>
        </p:txBody>
      </p:sp>
      <p:sp>
        <p:nvSpPr>
          <p:cNvPr id="4" name="Footer Placeholder 3"/>
          <p:cNvSpPr>
            <a:spLocks noGrp="1"/>
          </p:cNvSpPr>
          <p:nvPr>
            <p:ph type="ftr" sz="quarter" idx="2"/>
          </p:nvPr>
        </p:nvSpPr>
        <p:spPr>
          <a:xfrm>
            <a:off x="0" y="8830658"/>
            <a:ext cx="2982418" cy="465742"/>
          </a:xfrm>
          <a:prstGeom prst="rect">
            <a:avLst/>
          </a:prstGeom>
        </p:spPr>
        <p:txBody>
          <a:bodyPr vert="horz" lIns="87444" tIns="43722" rIns="87444" bIns="43722" rtlCol="0" anchor="b"/>
          <a:lstStyle>
            <a:lvl1pPr algn="l">
              <a:defRPr sz="1100"/>
            </a:lvl1pPr>
          </a:lstStyle>
          <a:p>
            <a:endParaRPr lang="en-US"/>
          </a:p>
        </p:txBody>
      </p:sp>
      <p:sp>
        <p:nvSpPr>
          <p:cNvPr id="5" name="Slide Number Placeholder 4"/>
          <p:cNvSpPr>
            <a:spLocks noGrp="1"/>
          </p:cNvSpPr>
          <p:nvPr>
            <p:ph type="sldNum" sz="quarter" idx="3"/>
          </p:nvPr>
        </p:nvSpPr>
        <p:spPr>
          <a:xfrm>
            <a:off x="3897902" y="8830658"/>
            <a:ext cx="2982418" cy="465742"/>
          </a:xfrm>
          <a:prstGeom prst="rect">
            <a:avLst/>
          </a:prstGeom>
        </p:spPr>
        <p:txBody>
          <a:bodyPr vert="horz" lIns="87444" tIns="43722" rIns="87444" bIns="43722" rtlCol="0" anchor="b"/>
          <a:lstStyle>
            <a:lvl1pPr algn="r">
              <a:defRPr sz="1100"/>
            </a:lvl1pPr>
          </a:lstStyle>
          <a:p>
            <a:fld id="{7E8B6FAB-43B6-4E4E-BA4A-88A5C8F28E4A}" type="slidenum">
              <a:rPr lang="en-US" smtClean="0"/>
              <a:pPr/>
              <a:t>‹#›</a:t>
            </a:fld>
            <a:endParaRPr lang="en-US"/>
          </a:p>
        </p:txBody>
      </p:sp>
    </p:spTree>
    <p:extLst>
      <p:ext uri="{BB962C8B-B14F-4D97-AF65-F5344CB8AC3E}">
        <p14:creationId xmlns="" xmlns:p14="http://schemas.microsoft.com/office/powerpoint/2010/main" val="1956448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7596542E-1F94-4BFF-85BC-D1993039EB66}" type="datetimeFigureOut">
              <a:rPr lang="en-US" smtClean="0"/>
              <a:pPr/>
              <a:t>11/5/2020</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43117EEB-2076-4B97-AB69-61080491E26F}" type="slidenum">
              <a:rPr lang="en-US" smtClean="0"/>
              <a:pPr/>
              <a:t>‹#›</a:t>
            </a:fld>
            <a:endParaRPr lang="en-US"/>
          </a:p>
        </p:txBody>
      </p:sp>
    </p:spTree>
    <p:extLst>
      <p:ext uri="{BB962C8B-B14F-4D97-AF65-F5344CB8AC3E}">
        <p14:creationId xmlns="" xmlns:p14="http://schemas.microsoft.com/office/powerpoint/2010/main" val="862085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318E011-28CC-472E-8E99-47F2AFB1286B}" type="slidenum">
              <a:rPr lang="en-US" sz="1200"/>
              <a:pPr/>
              <a:t>4</a:t>
            </a:fld>
            <a:endParaRPr lang="en-US" sz="1200" dirty="0"/>
          </a:p>
        </p:txBody>
      </p:sp>
      <p:sp>
        <p:nvSpPr>
          <p:cNvPr id="58371" name="Rectangle 2"/>
          <p:cNvSpPr>
            <a:spLocks noGrp="1" noRot="1" noChangeAspect="1" noChangeArrowheads="1" noTextEdit="1"/>
          </p:cNvSpPr>
          <p:nvPr>
            <p:ph type="sldImg"/>
          </p:nvPr>
        </p:nvSpPr>
        <p:spPr>
          <a:xfrm>
            <a:off x="342900" y="696913"/>
            <a:ext cx="6197600" cy="348615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3944130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F0C960A3-351D-4B07-A6BF-ABA6A9488D67}" type="slidenum">
              <a:rPr lang="en-US" sz="1200"/>
              <a:pPr/>
              <a:t>13</a:t>
            </a:fld>
            <a:endParaRPr lang="en-US" sz="1200" dirty="0"/>
          </a:p>
        </p:txBody>
      </p:sp>
      <p:sp>
        <p:nvSpPr>
          <p:cNvPr id="66563" name="Rectangle 2"/>
          <p:cNvSpPr>
            <a:spLocks noGrp="1" noRot="1" noChangeAspect="1" noChangeArrowheads="1" noTextEdit="1"/>
          </p:cNvSpPr>
          <p:nvPr>
            <p:ph type="sldImg"/>
          </p:nvPr>
        </p:nvSpPr>
        <p:spPr>
          <a:xfrm>
            <a:off x="342900" y="696913"/>
            <a:ext cx="6197600" cy="348615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912500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4130BCD-7ACE-478D-874F-BE63EAF32ABF}" type="slidenum">
              <a:rPr lang="en-US" sz="1200"/>
              <a:pPr/>
              <a:t>14</a:t>
            </a:fld>
            <a:endParaRPr lang="en-US" sz="1200" dirty="0"/>
          </a:p>
        </p:txBody>
      </p:sp>
      <p:sp>
        <p:nvSpPr>
          <p:cNvPr id="67587" name="Rectangle 2"/>
          <p:cNvSpPr>
            <a:spLocks noGrp="1" noRot="1" noChangeAspect="1" noChangeArrowheads="1" noTextEdit="1"/>
          </p:cNvSpPr>
          <p:nvPr>
            <p:ph type="sldImg"/>
          </p:nvPr>
        </p:nvSpPr>
        <p:spPr>
          <a:xfrm>
            <a:off x="342900" y="696913"/>
            <a:ext cx="6197600" cy="348615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1551555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78F90B55-EB37-4FE5-9BAD-10552FECF5DA}" type="slidenum">
              <a:rPr lang="en-US" sz="1200"/>
              <a:pPr/>
              <a:t>15</a:t>
            </a:fld>
            <a:endParaRPr lang="en-US" sz="1200" dirty="0"/>
          </a:p>
        </p:txBody>
      </p:sp>
      <p:sp>
        <p:nvSpPr>
          <p:cNvPr id="68611" name="Rectangle 2"/>
          <p:cNvSpPr>
            <a:spLocks noGrp="1" noRot="1" noChangeAspect="1" noChangeArrowheads="1" noTextEdit="1"/>
          </p:cNvSpPr>
          <p:nvPr>
            <p:ph type="sldImg"/>
          </p:nvPr>
        </p:nvSpPr>
        <p:spPr>
          <a:xfrm>
            <a:off x="342900" y="696913"/>
            <a:ext cx="6197600" cy="348615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494611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E5C9453-8D3A-4948-9B53-768E94EAE1E8}" type="slidenum">
              <a:rPr lang="en-US" sz="1200"/>
              <a:pPr/>
              <a:t>16</a:t>
            </a:fld>
            <a:endParaRPr lang="en-US" sz="1200" dirty="0"/>
          </a:p>
        </p:txBody>
      </p:sp>
      <p:sp>
        <p:nvSpPr>
          <p:cNvPr id="69635" name="Rectangle 2"/>
          <p:cNvSpPr>
            <a:spLocks noGrp="1" noRot="1" noChangeAspect="1" noChangeArrowheads="1" noTextEdit="1"/>
          </p:cNvSpPr>
          <p:nvPr>
            <p:ph type="sldImg"/>
          </p:nvPr>
        </p:nvSpPr>
        <p:spPr>
          <a:xfrm>
            <a:off x="342900" y="696913"/>
            <a:ext cx="6197600" cy="3486150"/>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2506778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CD54045-CC87-40B9-9581-B32C4A6E4941}" type="slidenum">
              <a:rPr lang="en-US" sz="1200"/>
              <a:pPr/>
              <a:t>17</a:t>
            </a:fld>
            <a:endParaRPr lang="en-US" sz="1200" dirty="0"/>
          </a:p>
        </p:txBody>
      </p:sp>
      <p:sp>
        <p:nvSpPr>
          <p:cNvPr id="70659" name="Rectangle 2"/>
          <p:cNvSpPr>
            <a:spLocks noGrp="1" noRot="1" noChangeAspect="1" noChangeArrowheads="1" noTextEdit="1"/>
          </p:cNvSpPr>
          <p:nvPr>
            <p:ph type="sldImg"/>
          </p:nvPr>
        </p:nvSpPr>
        <p:spPr>
          <a:xfrm>
            <a:off x="342900" y="696913"/>
            <a:ext cx="6197600" cy="3486150"/>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3878875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xmlns="" val="308434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xmlns="" val="4216889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6D9C624-F1A9-4E4E-9726-6C599D25C651}" type="slidenum">
              <a:rPr lang="en-US" sz="1200"/>
              <a:pPr/>
              <a:t>20</a:t>
            </a:fld>
            <a:endParaRPr lang="en-US" sz="1200" dirty="0"/>
          </a:p>
        </p:txBody>
      </p:sp>
      <p:sp>
        <p:nvSpPr>
          <p:cNvPr id="72707" name="Rectangle 2"/>
          <p:cNvSpPr>
            <a:spLocks noGrp="1" noRot="1" noChangeAspect="1" noChangeArrowheads="1" noTextEdit="1"/>
          </p:cNvSpPr>
          <p:nvPr>
            <p:ph type="sldImg"/>
          </p:nvPr>
        </p:nvSpPr>
        <p:spPr>
          <a:xfrm>
            <a:off x="342900" y="696913"/>
            <a:ext cx="6197600" cy="348615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1612497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845EDE0B-EECD-4E2E-80FC-2A431F5B718E}" type="slidenum">
              <a:rPr lang="en-US" sz="1200"/>
              <a:pPr/>
              <a:t>21</a:t>
            </a:fld>
            <a:endParaRPr lang="en-US" sz="1200" dirty="0"/>
          </a:p>
        </p:txBody>
      </p:sp>
      <p:sp>
        <p:nvSpPr>
          <p:cNvPr id="73731" name="Rectangle 2"/>
          <p:cNvSpPr>
            <a:spLocks noGrp="1" noRot="1" noChangeAspect="1" noChangeArrowheads="1" noTextEdit="1"/>
          </p:cNvSpPr>
          <p:nvPr>
            <p:ph type="sldImg"/>
          </p:nvPr>
        </p:nvSpPr>
        <p:spPr>
          <a:xfrm>
            <a:off x="342900" y="696913"/>
            <a:ext cx="6197600" cy="348615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764326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F057FCA-866E-4BEE-B2EA-3B80A942C1C3}" type="slidenum">
              <a:rPr lang="en-US" sz="1200"/>
              <a:pPr/>
              <a:t>24</a:t>
            </a:fld>
            <a:endParaRPr lang="en-US" sz="1200" dirty="0"/>
          </a:p>
        </p:txBody>
      </p:sp>
      <p:sp>
        <p:nvSpPr>
          <p:cNvPr id="76803" name="Rectangle 2"/>
          <p:cNvSpPr>
            <a:spLocks noGrp="1" noRot="1" noChangeAspect="1" noChangeArrowheads="1" noTextEdit="1"/>
          </p:cNvSpPr>
          <p:nvPr>
            <p:ph type="sldImg"/>
          </p:nvPr>
        </p:nvSpPr>
        <p:spPr>
          <a:xfrm>
            <a:off x="342900" y="696913"/>
            <a:ext cx="6197600" cy="348615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6755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xmlns="" val="4059438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A6F6F61-CFC3-4310-A05C-2A1A497EE804}" type="slidenum">
              <a:rPr lang="en-US" sz="1200"/>
              <a:pPr/>
              <a:t>25</a:t>
            </a:fld>
            <a:endParaRPr lang="en-US" sz="1200" dirty="0"/>
          </a:p>
        </p:txBody>
      </p:sp>
      <p:sp>
        <p:nvSpPr>
          <p:cNvPr id="77827" name="Rectangle 2"/>
          <p:cNvSpPr>
            <a:spLocks noGrp="1" noRot="1" noChangeAspect="1" noChangeArrowheads="1" noTextEdit="1"/>
          </p:cNvSpPr>
          <p:nvPr>
            <p:ph type="sldImg"/>
          </p:nvPr>
        </p:nvSpPr>
        <p:spPr>
          <a:xfrm>
            <a:off x="342900" y="696913"/>
            <a:ext cx="6197600" cy="348615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1036366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C438A5F-9858-4353-8CF7-B73A8851E1B3}" type="slidenum">
              <a:rPr lang="en-US" sz="1200"/>
              <a:pPr/>
              <a:t>26</a:t>
            </a:fld>
            <a:endParaRPr lang="en-US" sz="1200" dirty="0"/>
          </a:p>
        </p:txBody>
      </p:sp>
      <p:sp>
        <p:nvSpPr>
          <p:cNvPr id="78851" name="Rectangle 2"/>
          <p:cNvSpPr>
            <a:spLocks noGrp="1" noRot="1" noChangeAspect="1" noChangeArrowheads="1" noTextEdit="1"/>
          </p:cNvSpPr>
          <p:nvPr>
            <p:ph type="sldImg"/>
          </p:nvPr>
        </p:nvSpPr>
        <p:spPr>
          <a:xfrm>
            <a:off x="342900" y="696913"/>
            <a:ext cx="6197600" cy="348615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1441155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5AC3AE7-2EC4-4ADA-84C5-7FC8E3386FA2}" type="slidenum">
              <a:rPr lang="en-US" sz="1200"/>
              <a:pPr/>
              <a:t>27</a:t>
            </a:fld>
            <a:endParaRPr lang="en-US" sz="1200" dirty="0"/>
          </a:p>
        </p:txBody>
      </p:sp>
      <p:sp>
        <p:nvSpPr>
          <p:cNvPr id="79875" name="Rectangle 2"/>
          <p:cNvSpPr>
            <a:spLocks noGrp="1" noRot="1" noChangeAspect="1" noChangeArrowheads="1" noTextEdit="1"/>
          </p:cNvSpPr>
          <p:nvPr>
            <p:ph type="sldImg"/>
          </p:nvPr>
        </p:nvSpPr>
        <p:spPr>
          <a:xfrm>
            <a:off x="342900" y="696913"/>
            <a:ext cx="6197600" cy="348615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3511823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E115584B-71BF-46D3-9496-298EF191F57A}" type="slidenum">
              <a:rPr lang="en-US" sz="1200"/>
              <a:pPr/>
              <a:t>28</a:t>
            </a:fld>
            <a:endParaRPr lang="en-US" sz="1200" dirty="0"/>
          </a:p>
        </p:txBody>
      </p:sp>
      <p:sp>
        <p:nvSpPr>
          <p:cNvPr id="80899" name="Rectangle 2"/>
          <p:cNvSpPr>
            <a:spLocks noGrp="1" noRot="1" noChangeAspect="1" noChangeArrowheads="1" noTextEdit="1"/>
          </p:cNvSpPr>
          <p:nvPr>
            <p:ph type="sldImg"/>
          </p:nvPr>
        </p:nvSpPr>
        <p:spPr>
          <a:xfrm>
            <a:off x="342900" y="696913"/>
            <a:ext cx="6197600" cy="348615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z="1200" dirty="0" smtClean="0"/>
              <a:t>: If the derived class derives the base class privately, then the public data members of the base class become private in the derived class and therefore cannot be accessed in the objects of the derived class, therefore the objects of base class and derived class will be different and hence derived class will not be a subtype of base class.</a:t>
            </a:r>
            <a:endParaRPr lang="en-US" dirty="0" smtClean="0"/>
          </a:p>
        </p:txBody>
      </p:sp>
    </p:spTree>
    <p:extLst>
      <p:ext uri="{BB962C8B-B14F-4D97-AF65-F5344CB8AC3E}">
        <p14:creationId xmlns:p14="http://schemas.microsoft.com/office/powerpoint/2010/main" xmlns="" val="1270554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98559C54-CA92-4455-B82A-C39199D58EC9}" type="slidenum">
              <a:rPr lang="en-US" sz="1200"/>
              <a:pPr/>
              <a:t>29</a:t>
            </a:fld>
            <a:endParaRPr lang="en-US" sz="1200" dirty="0"/>
          </a:p>
        </p:txBody>
      </p:sp>
      <p:sp>
        <p:nvSpPr>
          <p:cNvPr id="81923" name="Rectangle 2"/>
          <p:cNvSpPr>
            <a:spLocks noGrp="1" noRot="1" noChangeAspect="1" noChangeArrowheads="1" noTextEdit="1"/>
          </p:cNvSpPr>
          <p:nvPr>
            <p:ph type="sldImg"/>
          </p:nvPr>
        </p:nvSpPr>
        <p:spPr>
          <a:xfrm>
            <a:off x="342900" y="696913"/>
            <a:ext cx="6197600" cy="348615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1868263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ACD2252-2FC5-4A45-882B-87405031BE67}" type="slidenum">
              <a:rPr lang="en-US" sz="1200"/>
              <a:pPr/>
              <a:t>33</a:t>
            </a:fld>
            <a:endParaRPr lang="en-US" sz="1200" dirty="0"/>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701196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DA06136-A333-4E34-8F5E-AF8511CBFB21}" type="slidenum">
              <a:rPr lang="en-US" sz="1200"/>
              <a:pPr/>
              <a:t>34</a:t>
            </a:fld>
            <a:endParaRPr lang="en-US" sz="1200" dirty="0"/>
          </a:p>
        </p:txBody>
      </p:sp>
      <p:sp>
        <p:nvSpPr>
          <p:cNvPr id="83971" name="Rectangle 2"/>
          <p:cNvSpPr>
            <a:spLocks noGrp="1" noRot="1" noChangeAspect="1" noChangeArrowheads="1" noTextEdit="1"/>
          </p:cNvSpPr>
          <p:nvPr>
            <p:ph type="sldImg"/>
          </p:nvPr>
        </p:nvSpPr>
        <p:spPr>
          <a:xfrm>
            <a:off x="342900" y="696913"/>
            <a:ext cx="6197600" cy="348615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760143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57E971E-EA96-42A3-9AC0-8A291E8D950B}" type="slidenum">
              <a:rPr lang="en-US" sz="1200"/>
              <a:pPr/>
              <a:t>38</a:t>
            </a:fld>
            <a:endParaRPr lang="en-US" sz="1200" dirty="0"/>
          </a:p>
        </p:txBody>
      </p:sp>
      <p:sp>
        <p:nvSpPr>
          <p:cNvPr id="84995" name="Rectangle 2"/>
          <p:cNvSpPr>
            <a:spLocks noGrp="1" noRot="1" noChangeAspect="1" noChangeArrowheads="1" noTextEdit="1"/>
          </p:cNvSpPr>
          <p:nvPr>
            <p:ph type="sldImg"/>
          </p:nvPr>
        </p:nvSpPr>
        <p:spPr>
          <a:xfrm>
            <a:off x="342900" y="696913"/>
            <a:ext cx="6197600" cy="348615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3961214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2B0A0DB-2B46-413A-B212-67D4186519E5}" type="slidenum">
              <a:rPr lang="en-US" sz="1200"/>
              <a:pPr/>
              <a:t>40</a:t>
            </a:fld>
            <a:endParaRPr lang="en-US" sz="1200" dirty="0"/>
          </a:p>
        </p:txBody>
      </p:sp>
      <p:sp>
        <p:nvSpPr>
          <p:cNvPr id="86019" name="Rectangle 2"/>
          <p:cNvSpPr>
            <a:spLocks noGrp="1" noRot="1" noChangeAspect="1" noChangeArrowheads="1" noTextEdit="1"/>
          </p:cNvSpPr>
          <p:nvPr>
            <p:ph type="sldImg"/>
          </p:nvPr>
        </p:nvSpPr>
        <p:spPr>
          <a:xfrm>
            <a:off x="342900" y="696913"/>
            <a:ext cx="6197600" cy="348615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1297667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AA3FA3F-D1D0-42C9-9C1B-883D0968D533}" type="slidenum">
              <a:rPr lang="en-US" sz="1200"/>
              <a:pPr/>
              <a:t>41</a:t>
            </a:fld>
            <a:endParaRPr lang="en-US" sz="1200" dirty="0"/>
          </a:p>
        </p:txBody>
      </p:sp>
      <p:sp>
        <p:nvSpPr>
          <p:cNvPr id="87043" name="Rectangle 2"/>
          <p:cNvSpPr>
            <a:spLocks noGrp="1" noRot="1" noChangeAspect="1" noChangeArrowheads="1" noTextEdit="1"/>
          </p:cNvSpPr>
          <p:nvPr>
            <p:ph type="sldImg"/>
          </p:nvPr>
        </p:nvSpPr>
        <p:spPr>
          <a:xfrm>
            <a:off x="342900" y="696913"/>
            <a:ext cx="6197600" cy="3486150"/>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253537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xmlns="" val="499315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F4B5DA0A-466E-4B9E-9DFB-4E68638BFB1E}" type="slidenum">
              <a:rPr lang="en-US" sz="1200"/>
              <a:pPr/>
              <a:t>42</a:t>
            </a:fld>
            <a:endParaRPr lang="en-US" sz="1200" dirty="0"/>
          </a:p>
        </p:txBody>
      </p:sp>
      <p:sp>
        <p:nvSpPr>
          <p:cNvPr id="88067" name="Rectangle 2"/>
          <p:cNvSpPr>
            <a:spLocks noGrp="1" noRot="1" noChangeAspect="1" noChangeArrowheads="1" noTextEdit="1"/>
          </p:cNvSpPr>
          <p:nvPr>
            <p:ph type="sldImg"/>
          </p:nvPr>
        </p:nvSpPr>
        <p:spPr>
          <a:xfrm>
            <a:off x="342900" y="696913"/>
            <a:ext cx="6197600" cy="348615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2209760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81D0954-D62D-45DC-A40F-12BA626998D7}" type="slidenum">
              <a:rPr lang="en-US" sz="1200"/>
              <a:pPr/>
              <a:t>43</a:t>
            </a:fld>
            <a:endParaRPr lang="en-US" sz="1200" dirty="0"/>
          </a:p>
        </p:txBody>
      </p:sp>
      <p:sp>
        <p:nvSpPr>
          <p:cNvPr id="89091" name="Rectangle 2"/>
          <p:cNvSpPr>
            <a:spLocks noGrp="1" noRot="1" noChangeAspect="1" noChangeArrowheads="1" noTextEdit="1"/>
          </p:cNvSpPr>
          <p:nvPr>
            <p:ph type="sldImg"/>
          </p:nvPr>
        </p:nvSpPr>
        <p:spPr>
          <a:xfrm>
            <a:off x="342900" y="696913"/>
            <a:ext cx="6197600" cy="348615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3745127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E0341BA-4268-456A-831A-ADA91C0F0917}" type="slidenum">
              <a:rPr lang="en-US" sz="1200"/>
              <a:pPr/>
              <a:t>45</a:t>
            </a:fld>
            <a:endParaRPr lang="en-US" sz="1200" dirty="0"/>
          </a:p>
        </p:txBody>
      </p:sp>
      <p:sp>
        <p:nvSpPr>
          <p:cNvPr id="99331" name="Rectangle 2"/>
          <p:cNvSpPr>
            <a:spLocks noGrp="1" noRot="1" noChangeAspect="1" noChangeArrowheads="1" noTextEdit="1"/>
          </p:cNvSpPr>
          <p:nvPr>
            <p:ph type="sldImg"/>
          </p:nvPr>
        </p:nvSpPr>
        <p:spPr>
          <a:xfrm>
            <a:off x="342900" y="696913"/>
            <a:ext cx="6197600" cy="348615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13949166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CF534F28-5302-4A52-A183-256FF8BE9CAF}" type="slidenum">
              <a:rPr lang="en-US" sz="1200"/>
              <a:pPr/>
              <a:t>46</a:t>
            </a:fld>
            <a:endParaRPr lang="en-US" sz="1200" dirty="0"/>
          </a:p>
        </p:txBody>
      </p:sp>
      <p:sp>
        <p:nvSpPr>
          <p:cNvPr id="100355" name="Rectangle 2"/>
          <p:cNvSpPr>
            <a:spLocks noGrp="1" noRot="1" noChangeAspect="1" noChangeArrowheads="1" noTextEdit="1"/>
          </p:cNvSpPr>
          <p:nvPr>
            <p:ph type="sldImg"/>
          </p:nvPr>
        </p:nvSpPr>
        <p:spPr>
          <a:xfrm>
            <a:off x="342900" y="696913"/>
            <a:ext cx="6197600" cy="348615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28673268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792A53DD-E295-4619-853E-707FA4F0BCC3}" type="slidenum">
              <a:rPr lang="en-US" sz="1200"/>
              <a:pPr/>
              <a:t>47</a:t>
            </a:fld>
            <a:endParaRPr lang="en-US" sz="1200" dirty="0"/>
          </a:p>
        </p:txBody>
      </p:sp>
      <p:sp>
        <p:nvSpPr>
          <p:cNvPr id="101379" name="Rectangle 2"/>
          <p:cNvSpPr>
            <a:spLocks noGrp="1" noRot="1" noChangeAspect="1" noChangeArrowheads="1" noTextEdit="1"/>
          </p:cNvSpPr>
          <p:nvPr>
            <p:ph type="sldImg"/>
          </p:nvPr>
        </p:nvSpPr>
        <p:spPr>
          <a:xfrm>
            <a:off x="342900" y="696913"/>
            <a:ext cx="6197600" cy="348615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22794925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9A98471-D599-429F-97E3-765727FA8426}" type="slidenum">
              <a:rPr lang="en-US" sz="1200"/>
              <a:pPr/>
              <a:t>52</a:t>
            </a:fld>
            <a:endParaRPr lang="en-US" sz="1200" dirty="0"/>
          </a:p>
        </p:txBody>
      </p:sp>
      <p:sp>
        <p:nvSpPr>
          <p:cNvPr id="102403" name="Rectangle 2"/>
          <p:cNvSpPr>
            <a:spLocks noGrp="1" noRot="1" noChangeAspect="1" noChangeArrowheads="1" noTextEdit="1"/>
          </p:cNvSpPr>
          <p:nvPr>
            <p:ph type="sldImg"/>
          </p:nvPr>
        </p:nvSpPr>
        <p:spPr>
          <a:xfrm>
            <a:off x="342900" y="696913"/>
            <a:ext cx="6197600" cy="348615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4139779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xmlns="" val="1517713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xmlns="" val="3661221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xmlns="" val="2364255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8D6C615-1C15-4255-820C-55C5260E4760}" type="slidenum">
              <a:rPr lang="en-US" sz="1200"/>
              <a:pPr/>
              <a:t>10</a:t>
            </a:fld>
            <a:endParaRPr lang="en-US" sz="1200" dirty="0"/>
          </a:p>
        </p:txBody>
      </p:sp>
      <p:sp>
        <p:nvSpPr>
          <p:cNvPr id="64515" name="Rectangle 2"/>
          <p:cNvSpPr>
            <a:spLocks noGrp="1" noRot="1" noChangeAspect="1" noChangeArrowheads="1" noTextEdit="1"/>
          </p:cNvSpPr>
          <p:nvPr>
            <p:ph type="sldImg"/>
          </p:nvPr>
        </p:nvSpPr>
        <p:spPr>
          <a:xfrm>
            <a:off x="342900" y="696913"/>
            <a:ext cx="6197600" cy="348615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46047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355600" indent="-342900" algn="just">
              <a:lnSpc>
                <a:spcPct val="100000"/>
              </a:lnSpc>
              <a:buFont typeface="Arial"/>
              <a:buChar char="•"/>
              <a:tabLst>
                <a:tab pos="356235" algn="l"/>
              </a:tabLst>
            </a:pPr>
            <a:r>
              <a:rPr lang="en-US" sz="1200" spc="-5" dirty="0" smtClean="0">
                <a:solidFill>
                  <a:srgbClr val="FF0000"/>
                </a:solidFill>
                <a:latin typeface="+mn-lt"/>
                <a:cs typeface="Calibri"/>
              </a:rPr>
              <a:t>C</a:t>
            </a:r>
            <a:r>
              <a:rPr lang="en-US" sz="1200" spc="-45" dirty="0" smtClean="0">
                <a:solidFill>
                  <a:srgbClr val="FF0000"/>
                </a:solidFill>
                <a:latin typeface="+mn-lt"/>
                <a:cs typeface="Calibri"/>
              </a:rPr>
              <a:t>r</a:t>
            </a:r>
            <a:r>
              <a:rPr lang="en-US" sz="1200" dirty="0" smtClean="0">
                <a:solidFill>
                  <a:srgbClr val="FF0000"/>
                </a:solidFill>
                <a:latin typeface="+mn-lt"/>
                <a:cs typeface="Calibri"/>
              </a:rPr>
              <a:t>e</a:t>
            </a:r>
            <a:r>
              <a:rPr lang="en-US" sz="1200" spc="-25" dirty="0" smtClean="0">
                <a:solidFill>
                  <a:srgbClr val="FF0000"/>
                </a:solidFill>
                <a:latin typeface="+mn-lt"/>
                <a:cs typeface="Calibri"/>
              </a:rPr>
              <a:t>a</a:t>
            </a:r>
            <a:r>
              <a:rPr lang="en-US" sz="1200" spc="-45" dirty="0" smtClean="0">
                <a:solidFill>
                  <a:srgbClr val="FF0000"/>
                </a:solidFill>
                <a:latin typeface="+mn-lt"/>
                <a:cs typeface="Calibri"/>
              </a:rPr>
              <a:t>t</a:t>
            </a:r>
            <a:r>
              <a:rPr lang="en-US" sz="1200" dirty="0" smtClean="0">
                <a:solidFill>
                  <a:srgbClr val="FF0000"/>
                </a:solidFill>
                <a:latin typeface="+mn-lt"/>
                <a:cs typeface="Calibri"/>
              </a:rPr>
              <a:t>es</a:t>
            </a:r>
            <a:r>
              <a:rPr lang="en-US" sz="1200" spc="-110" dirty="0" smtClean="0">
                <a:solidFill>
                  <a:srgbClr val="FF0000"/>
                </a:solidFill>
                <a:latin typeface="Times New Roman"/>
                <a:cs typeface="Times New Roman"/>
              </a:rPr>
              <a:t> </a:t>
            </a:r>
            <a:r>
              <a:rPr lang="en-US" sz="1200" spc="-5" dirty="0" smtClean="0">
                <a:solidFill>
                  <a:srgbClr val="FF0000"/>
                </a:solidFill>
                <a:latin typeface="+mn-lt"/>
                <a:cs typeface="Calibri"/>
              </a:rPr>
              <a:t>dependenci</a:t>
            </a:r>
            <a:r>
              <a:rPr lang="en-US" sz="1200" dirty="0" smtClean="0">
                <a:solidFill>
                  <a:srgbClr val="FF0000"/>
                </a:solidFill>
                <a:latin typeface="+mn-lt"/>
                <a:cs typeface="Calibri"/>
              </a:rPr>
              <a:t>es</a:t>
            </a:r>
            <a:r>
              <a:rPr lang="en-US" sz="1200" spc="-80" dirty="0" smtClean="0">
                <a:solidFill>
                  <a:srgbClr val="FF0000"/>
                </a:solidFill>
                <a:latin typeface="Times New Roman"/>
                <a:cs typeface="Times New Roman"/>
              </a:rPr>
              <a:t> </a:t>
            </a:r>
            <a:r>
              <a:rPr lang="en-US" sz="1200" dirty="0" smtClean="0">
                <a:latin typeface="+mn-lt"/>
                <a:cs typeface="Calibri"/>
              </a:rPr>
              <a:t>among</a:t>
            </a:r>
            <a:r>
              <a:rPr lang="en-US" sz="1200" spc="-55" dirty="0" smtClean="0">
                <a:latin typeface="Times New Roman"/>
                <a:cs typeface="Times New Roman"/>
              </a:rPr>
              <a:t> </a:t>
            </a:r>
            <a:r>
              <a:rPr lang="en-US" sz="1200" dirty="0" smtClean="0">
                <a:latin typeface="+mn-lt"/>
                <a:cs typeface="Calibri"/>
              </a:rPr>
              <a:t>the</a:t>
            </a:r>
            <a:r>
              <a:rPr lang="en-US" sz="1200" spc="-80" dirty="0" smtClean="0">
                <a:latin typeface="Times New Roman"/>
                <a:cs typeface="Times New Roman"/>
              </a:rPr>
              <a:t> </a:t>
            </a:r>
            <a:r>
              <a:rPr lang="en-US" sz="1200" dirty="0" smtClean="0">
                <a:latin typeface="+mn-lt"/>
                <a:cs typeface="Calibri"/>
              </a:rPr>
              <a:t>clas</a:t>
            </a:r>
            <a:r>
              <a:rPr lang="en-US" sz="1200" spc="-15" dirty="0" smtClean="0">
                <a:latin typeface="+mn-lt"/>
                <a:cs typeface="Calibri"/>
              </a:rPr>
              <a:t>s</a:t>
            </a:r>
            <a:r>
              <a:rPr lang="en-US" sz="1200" dirty="0" smtClean="0">
                <a:latin typeface="+mn-lt"/>
                <a:cs typeface="Calibri"/>
              </a:rPr>
              <a:t>es</a:t>
            </a:r>
            <a:r>
              <a:rPr lang="en-US" sz="1200" spc="-80" dirty="0" smtClean="0">
                <a:latin typeface="Times New Roman"/>
                <a:cs typeface="Times New Roman"/>
              </a:rPr>
              <a:t> </a:t>
            </a:r>
            <a:r>
              <a:rPr lang="en-US" sz="1200" spc="-15" dirty="0" smtClean="0">
                <a:latin typeface="+mn-lt"/>
                <a:cs typeface="Calibri"/>
              </a:rPr>
              <a:t>i</a:t>
            </a:r>
            <a:r>
              <a:rPr lang="en-US" sz="1200" dirty="0" smtClean="0">
                <a:latin typeface="+mn-lt"/>
                <a:cs typeface="Calibri"/>
              </a:rPr>
              <a:t>n</a:t>
            </a:r>
            <a:r>
              <a:rPr lang="en-US" sz="1200" spc="-80" dirty="0" smtClean="0">
                <a:latin typeface="Times New Roman"/>
                <a:cs typeface="Times New Roman"/>
              </a:rPr>
              <a:t> </a:t>
            </a:r>
            <a:r>
              <a:rPr lang="en-US" sz="1200" dirty="0" smtClean="0">
                <a:latin typeface="+mn-lt"/>
                <a:cs typeface="Calibri"/>
              </a:rPr>
              <a:t>an i</a:t>
            </a:r>
            <a:r>
              <a:rPr lang="en-US" sz="1200" spc="-5" dirty="0" smtClean="0">
                <a:latin typeface="+mn-lt"/>
                <a:cs typeface="Calibri"/>
              </a:rPr>
              <a:t>n</a:t>
            </a:r>
            <a:r>
              <a:rPr lang="en-US" sz="1200" spc="-15" dirty="0" smtClean="0">
                <a:latin typeface="+mn-lt"/>
                <a:cs typeface="Calibri"/>
              </a:rPr>
              <a:t>h</a:t>
            </a:r>
            <a:r>
              <a:rPr lang="en-US" sz="1200" dirty="0" smtClean="0">
                <a:latin typeface="+mn-lt"/>
                <a:cs typeface="Calibri"/>
              </a:rPr>
              <a:t>eri</a:t>
            </a:r>
            <a:r>
              <a:rPr lang="en-US" sz="1200" spc="-55" dirty="0" smtClean="0">
                <a:latin typeface="+mn-lt"/>
                <a:cs typeface="Calibri"/>
              </a:rPr>
              <a:t>t</a:t>
            </a:r>
            <a:r>
              <a:rPr lang="en-US" sz="1200" dirty="0" smtClean="0">
                <a:latin typeface="+mn-lt"/>
                <a:cs typeface="Calibri"/>
              </a:rPr>
              <a:t>ance</a:t>
            </a:r>
            <a:r>
              <a:rPr lang="en-US" sz="1200" spc="-75" dirty="0" smtClean="0">
                <a:latin typeface="Times New Roman"/>
                <a:cs typeface="Times New Roman"/>
              </a:rPr>
              <a:t> </a:t>
            </a:r>
            <a:r>
              <a:rPr lang="en-US" sz="1200" spc="-15" dirty="0" smtClean="0">
                <a:latin typeface="+mn-lt"/>
                <a:cs typeface="Calibri"/>
              </a:rPr>
              <a:t>h</a:t>
            </a:r>
            <a:r>
              <a:rPr lang="en-US" sz="1200" dirty="0" smtClean="0">
                <a:latin typeface="+mn-lt"/>
                <a:cs typeface="Calibri"/>
              </a:rPr>
              <a:t>ie</a:t>
            </a:r>
            <a:r>
              <a:rPr lang="en-US" sz="1200" spc="-70" dirty="0" smtClean="0">
                <a:latin typeface="+mn-lt"/>
                <a:cs typeface="Calibri"/>
              </a:rPr>
              <a:t>r</a:t>
            </a:r>
            <a:r>
              <a:rPr lang="en-US" sz="1200" dirty="0" smtClean="0">
                <a:latin typeface="+mn-lt"/>
                <a:cs typeface="Calibri"/>
              </a:rPr>
              <a:t>a</a:t>
            </a:r>
            <a:r>
              <a:rPr lang="en-US" sz="1200" spc="-50" dirty="0" smtClean="0">
                <a:latin typeface="+mn-lt"/>
                <a:cs typeface="Calibri"/>
              </a:rPr>
              <a:t>r</a:t>
            </a:r>
            <a:r>
              <a:rPr lang="en-US" sz="1200" dirty="0" smtClean="0">
                <a:latin typeface="+mn-lt"/>
                <a:cs typeface="Calibri"/>
              </a:rPr>
              <a:t>c</a:t>
            </a:r>
            <a:r>
              <a:rPr lang="en-US" sz="1200" spc="-70" dirty="0" smtClean="0">
                <a:latin typeface="+mn-lt"/>
                <a:cs typeface="Calibri"/>
              </a:rPr>
              <a:t>h</a:t>
            </a:r>
            <a:r>
              <a:rPr lang="en-US" sz="1200" dirty="0" smtClean="0">
                <a:latin typeface="+mn-lt"/>
                <a:cs typeface="Calibri"/>
              </a:rPr>
              <a:t>y whereas ADTs are independent of each other.</a:t>
            </a:r>
          </a:p>
          <a:p>
            <a:pPr marL="355600" marR="215265" indent="-342900" algn="just">
              <a:lnSpc>
                <a:spcPct val="100000"/>
              </a:lnSpc>
              <a:spcBef>
                <a:spcPts val="765"/>
              </a:spcBef>
              <a:buFont typeface="Arial"/>
              <a:buChar char="•"/>
              <a:tabLst>
                <a:tab pos="356235" algn="l"/>
              </a:tabLst>
            </a:pPr>
            <a:r>
              <a:rPr lang="en-US" sz="1200" spc="-5" dirty="0" smtClean="0">
                <a:latin typeface="+mn-lt"/>
                <a:cs typeface="Calibri"/>
              </a:rPr>
              <a:t>L</a:t>
            </a:r>
            <a:r>
              <a:rPr lang="en-US" sz="1200" dirty="0" smtClean="0">
                <a:latin typeface="+mn-lt"/>
                <a:cs typeface="Calibri"/>
              </a:rPr>
              <a:t>im</a:t>
            </a:r>
            <a:r>
              <a:rPr lang="en-US" sz="1200" spc="-15" dirty="0" smtClean="0">
                <a:latin typeface="+mn-lt"/>
                <a:cs typeface="Calibri"/>
              </a:rPr>
              <a:t>i</a:t>
            </a:r>
            <a:r>
              <a:rPr lang="en-US" sz="1200" spc="-45" dirty="0" smtClean="0">
                <a:latin typeface="+mn-lt"/>
                <a:cs typeface="Calibri"/>
              </a:rPr>
              <a:t>t</a:t>
            </a:r>
            <a:r>
              <a:rPr lang="en-US" sz="1200" spc="-25" dirty="0" smtClean="0">
                <a:latin typeface="+mn-lt"/>
                <a:cs typeface="Calibri"/>
              </a:rPr>
              <a:t>a</a:t>
            </a:r>
            <a:r>
              <a:rPr lang="en-US" sz="1200" dirty="0" smtClean="0">
                <a:latin typeface="+mn-lt"/>
                <a:cs typeface="Calibri"/>
              </a:rPr>
              <a:t>t</a:t>
            </a:r>
            <a:r>
              <a:rPr lang="en-US" sz="1200" spc="-10" dirty="0" smtClean="0">
                <a:latin typeface="+mn-lt"/>
                <a:cs typeface="Calibri"/>
              </a:rPr>
              <a:t>i</a:t>
            </a:r>
            <a:r>
              <a:rPr lang="en-US" sz="1200" spc="-5" dirty="0" smtClean="0">
                <a:latin typeface="+mn-lt"/>
                <a:cs typeface="Calibri"/>
              </a:rPr>
              <a:t>on</a:t>
            </a:r>
            <a:r>
              <a:rPr lang="en-US" sz="1200" dirty="0" smtClean="0">
                <a:latin typeface="+mn-lt"/>
                <a:cs typeface="Calibri"/>
              </a:rPr>
              <a:t>:</a:t>
            </a:r>
            <a:r>
              <a:rPr lang="en-US" sz="1200" spc="-40" dirty="0" smtClean="0">
                <a:latin typeface="Times New Roman"/>
                <a:cs typeface="Times New Roman"/>
              </a:rPr>
              <a:t> </a:t>
            </a:r>
            <a:r>
              <a:rPr lang="en-US" sz="1200" dirty="0" smtClean="0">
                <a:latin typeface="+mn-lt"/>
                <a:cs typeface="Calibri"/>
              </a:rPr>
              <a:t>It</a:t>
            </a:r>
            <a:r>
              <a:rPr lang="en-US" sz="1200" spc="-80" dirty="0" smtClean="0">
                <a:latin typeface="Times New Roman"/>
                <a:cs typeface="Times New Roman"/>
              </a:rPr>
              <a:t> </a:t>
            </a:r>
            <a:r>
              <a:rPr lang="en-US" sz="1200" dirty="0" smtClean="0">
                <a:latin typeface="+mn-lt"/>
                <a:cs typeface="Calibri"/>
              </a:rPr>
              <a:t>is</a:t>
            </a:r>
            <a:r>
              <a:rPr lang="en-US" sz="1200" spc="-90" dirty="0" smtClean="0">
                <a:latin typeface="Times New Roman"/>
                <a:cs typeface="Times New Roman"/>
              </a:rPr>
              <a:t> </a:t>
            </a:r>
            <a:r>
              <a:rPr lang="en-US" sz="1200" dirty="0" smtClean="0">
                <a:latin typeface="+mn-lt"/>
                <a:cs typeface="Calibri"/>
              </a:rPr>
              <a:t>almo</a:t>
            </a:r>
            <a:r>
              <a:rPr lang="en-US" sz="1200" spc="-40" dirty="0" smtClean="0">
                <a:latin typeface="+mn-lt"/>
                <a:cs typeface="Calibri"/>
              </a:rPr>
              <a:t>s</a:t>
            </a:r>
            <a:r>
              <a:rPr lang="en-US" sz="1200" dirty="0" smtClean="0">
                <a:latin typeface="+mn-lt"/>
                <a:cs typeface="Calibri"/>
              </a:rPr>
              <a:t>t</a:t>
            </a:r>
            <a:r>
              <a:rPr lang="en-US" sz="1200" spc="-65" dirty="0" smtClean="0">
                <a:latin typeface="Times New Roman"/>
                <a:cs typeface="Times New Roman"/>
              </a:rPr>
              <a:t> </a:t>
            </a:r>
            <a:r>
              <a:rPr lang="en-US" sz="1200" dirty="0" smtClean="0">
                <a:solidFill>
                  <a:srgbClr val="FF0000"/>
                </a:solidFill>
                <a:latin typeface="+mn-lt"/>
                <a:cs typeface="Calibri"/>
              </a:rPr>
              <a:t>impo</a:t>
            </a:r>
            <a:r>
              <a:rPr lang="en-US" sz="1200" spc="-15" dirty="0" smtClean="0">
                <a:solidFill>
                  <a:srgbClr val="FF0000"/>
                </a:solidFill>
                <a:latin typeface="+mn-lt"/>
                <a:cs typeface="Calibri"/>
              </a:rPr>
              <a:t>s</a:t>
            </a:r>
            <a:r>
              <a:rPr lang="en-US" sz="1200" spc="-5" dirty="0" smtClean="0">
                <a:solidFill>
                  <a:srgbClr val="FF0000"/>
                </a:solidFill>
                <a:latin typeface="+mn-lt"/>
                <a:cs typeface="Calibri"/>
              </a:rPr>
              <a:t>s</a:t>
            </a:r>
            <a:r>
              <a:rPr lang="en-US" sz="1200" spc="-10" dirty="0" smtClean="0">
                <a:solidFill>
                  <a:srgbClr val="FF0000"/>
                </a:solidFill>
                <a:latin typeface="+mn-lt"/>
                <a:cs typeface="Calibri"/>
              </a:rPr>
              <a:t>i</a:t>
            </a:r>
            <a:r>
              <a:rPr lang="en-US" sz="1200" spc="-5" dirty="0" smtClean="0">
                <a:solidFill>
                  <a:srgbClr val="FF0000"/>
                </a:solidFill>
                <a:latin typeface="+mn-lt"/>
                <a:cs typeface="Calibri"/>
              </a:rPr>
              <a:t>b</a:t>
            </a:r>
            <a:r>
              <a:rPr lang="en-US" sz="1200" dirty="0" smtClean="0">
                <a:solidFill>
                  <a:srgbClr val="FF0000"/>
                </a:solidFill>
                <a:latin typeface="+mn-lt"/>
                <a:cs typeface="Calibri"/>
              </a:rPr>
              <a:t>le</a:t>
            </a:r>
            <a:r>
              <a:rPr lang="en-US" sz="1200" spc="-55" dirty="0" smtClean="0">
                <a:solidFill>
                  <a:srgbClr val="FF0000"/>
                </a:solidFill>
                <a:latin typeface="Times New Roman"/>
                <a:cs typeface="Times New Roman"/>
              </a:rPr>
              <a:t> </a:t>
            </a:r>
            <a:r>
              <a:rPr lang="en-US" sz="1200" spc="-45" dirty="0" smtClean="0">
                <a:solidFill>
                  <a:srgbClr val="FF0000"/>
                </a:solidFill>
                <a:latin typeface="+mn-lt"/>
                <a:cs typeface="Calibri"/>
              </a:rPr>
              <a:t>t</a:t>
            </a:r>
            <a:r>
              <a:rPr lang="en-US" sz="1200" dirty="0" smtClean="0">
                <a:solidFill>
                  <a:srgbClr val="FF0000"/>
                </a:solidFill>
                <a:latin typeface="+mn-lt"/>
                <a:cs typeface="Calibri"/>
              </a:rPr>
              <a:t>o</a:t>
            </a:r>
            <a:r>
              <a:rPr lang="en-US" sz="1200" spc="-70" dirty="0" smtClean="0">
                <a:solidFill>
                  <a:srgbClr val="FF0000"/>
                </a:solidFill>
                <a:latin typeface="Times New Roman"/>
                <a:cs typeface="Times New Roman"/>
              </a:rPr>
              <a:t> </a:t>
            </a:r>
            <a:r>
              <a:rPr lang="en-US" sz="1200" dirty="0" smtClean="0">
                <a:solidFill>
                  <a:srgbClr val="FF0000"/>
                </a:solidFill>
                <a:latin typeface="+mn-lt"/>
                <a:cs typeface="Calibri"/>
              </a:rPr>
              <a:t>i</a:t>
            </a:r>
            <a:r>
              <a:rPr lang="en-US" sz="1200" spc="-5" dirty="0" smtClean="0">
                <a:solidFill>
                  <a:srgbClr val="FF0000"/>
                </a:solidFill>
                <a:latin typeface="+mn-lt"/>
                <a:cs typeface="Calibri"/>
              </a:rPr>
              <a:t>nc</a:t>
            </a:r>
            <a:r>
              <a:rPr lang="en-US" sz="1200" spc="-45" dirty="0" smtClean="0">
                <a:solidFill>
                  <a:srgbClr val="FF0000"/>
                </a:solidFill>
                <a:latin typeface="+mn-lt"/>
                <a:cs typeface="Calibri"/>
              </a:rPr>
              <a:t>r</a:t>
            </a:r>
            <a:r>
              <a:rPr lang="en-US" sz="1200" dirty="0" smtClean="0">
                <a:solidFill>
                  <a:srgbClr val="FF0000"/>
                </a:solidFill>
                <a:latin typeface="+mn-lt"/>
                <a:cs typeface="Calibri"/>
              </a:rPr>
              <a:t>ease</a:t>
            </a:r>
            <a:r>
              <a:rPr lang="en-US" sz="1200" dirty="0" smtClean="0">
                <a:solidFill>
                  <a:srgbClr val="FF0000"/>
                </a:solidFill>
                <a:latin typeface="Times New Roman"/>
                <a:cs typeface="Times New Roman"/>
              </a:rPr>
              <a:t> </a:t>
            </a:r>
            <a:r>
              <a:rPr lang="en-US" sz="1200" spc="-40" dirty="0" smtClean="0">
                <a:solidFill>
                  <a:srgbClr val="FF0000"/>
                </a:solidFill>
                <a:latin typeface="+mn-lt"/>
                <a:cs typeface="Calibri"/>
              </a:rPr>
              <a:t>r</a:t>
            </a:r>
            <a:r>
              <a:rPr lang="en-US" sz="1200" dirty="0" smtClean="0">
                <a:solidFill>
                  <a:srgbClr val="FF0000"/>
                </a:solidFill>
                <a:latin typeface="+mn-lt"/>
                <a:cs typeface="Calibri"/>
              </a:rPr>
              <a:t>eusab</a:t>
            </a:r>
            <a:r>
              <a:rPr lang="en-US" sz="1200" spc="-20" dirty="0" smtClean="0">
                <a:solidFill>
                  <a:srgbClr val="FF0000"/>
                </a:solidFill>
                <a:latin typeface="+mn-lt"/>
                <a:cs typeface="Calibri"/>
              </a:rPr>
              <a:t>i</a:t>
            </a:r>
            <a:r>
              <a:rPr lang="en-US" sz="1200" dirty="0" smtClean="0">
                <a:solidFill>
                  <a:srgbClr val="FF0000"/>
                </a:solidFill>
                <a:latin typeface="+mn-lt"/>
                <a:cs typeface="Calibri"/>
              </a:rPr>
              <a:t>l</a:t>
            </a:r>
            <a:r>
              <a:rPr lang="en-US" sz="1200" spc="-10" dirty="0" smtClean="0">
                <a:solidFill>
                  <a:srgbClr val="FF0000"/>
                </a:solidFill>
                <a:latin typeface="+mn-lt"/>
                <a:cs typeface="Calibri"/>
              </a:rPr>
              <a:t>i</a:t>
            </a:r>
            <a:r>
              <a:rPr lang="en-US" sz="1200" dirty="0" smtClean="0">
                <a:solidFill>
                  <a:srgbClr val="FF0000"/>
                </a:solidFill>
                <a:latin typeface="+mn-lt"/>
                <a:cs typeface="Calibri"/>
              </a:rPr>
              <a:t>ty</a:t>
            </a:r>
            <a:r>
              <a:rPr lang="en-US" sz="1200" spc="-75" dirty="0" smtClean="0">
                <a:latin typeface="Times New Roman"/>
                <a:cs typeface="Times New Roman"/>
              </a:rPr>
              <a:t> </a:t>
            </a:r>
            <a:r>
              <a:rPr lang="en-US" sz="1200" dirty="0" smtClean="0">
                <a:latin typeface="+mn-lt"/>
                <a:cs typeface="Calibri"/>
              </a:rPr>
              <a:t>without</a:t>
            </a:r>
            <a:r>
              <a:rPr lang="en-US" sz="1200" spc="-65" dirty="0" smtClean="0">
                <a:latin typeface="Times New Roman"/>
                <a:cs typeface="Times New Roman"/>
              </a:rPr>
              <a:t> </a:t>
            </a:r>
            <a:r>
              <a:rPr lang="en-US" sz="1200" dirty="0" smtClean="0">
                <a:latin typeface="+mn-lt"/>
                <a:cs typeface="Calibri"/>
              </a:rPr>
              <a:t>c</a:t>
            </a:r>
            <a:r>
              <a:rPr lang="en-US" sz="1200" spc="-40" dirty="0" smtClean="0">
                <a:latin typeface="+mn-lt"/>
                <a:cs typeface="Calibri"/>
              </a:rPr>
              <a:t>r</a:t>
            </a:r>
            <a:r>
              <a:rPr lang="en-US" sz="1200" dirty="0" smtClean="0">
                <a:latin typeface="+mn-lt"/>
                <a:cs typeface="Calibri"/>
              </a:rPr>
              <a:t>e</a:t>
            </a:r>
            <a:r>
              <a:rPr lang="en-US" sz="1200" spc="-25" dirty="0" smtClean="0">
                <a:latin typeface="+mn-lt"/>
                <a:cs typeface="Calibri"/>
              </a:rPr>
              <a:t>a</a:t>
            </a:r>
            <a:r>
              <a:rPr lang="en-US" sz="1200" dirty="0" smtClean="0">
                <a:latin typeface="+mn-lt"/>
                <a:cs typeface="Calibri"/>
              </a:rPr>
              <a:t>t</a:t>
            </a:r>
            <a:r>
              <a:rPr lang="en-US" sz="1200" spc="-10" dirty="0" smtClean="0">
                <a:latin typeface="+mn-lt"/>
                <a:cs typeface="Calibri"/>
              </a:rPr>
              <a:t>i</a:t>
            </a:r>
            <a:r>
              <a:rPr lang="en-US" sz="1200" spc="-5" dirty="0" smtClean="0">
                <a:latin typeface="+mn-lt"/>
                <a:cs typeface="Calibri"/>
              </a:rPr>
              <a:t>n</a:t>
            </a:r>
            <a:r>
              <a:rPr lang="en-US" sz="1200" dirty="0" smtClean="0">
                <a:latin typeface="+mn-lt"/>
                <a:cs typeface="Calibri"/>
              </a:rPr>
              <a:t>g</a:t>
            </a:r>
            <a:r>
              <a:rPr lang="en-US" sz="1200" spc="-75" dirty="0" smtClean="0">
                <a:latin typeface="Times New Roman"/>
                <a:cs typeface="Times New Roman"/>
              </a:rPr>
              <a:t> </a:t>
            </a:r>
            <a:r>
              <a:rPr lang="en-US" sz="1200" spc="-5" dirty="0" smtClean="0">
                <a:latin typeface="+mn-lt"/>
                <a:cs typeface="Calibri"/>
              </a:rPr>
              <a:t>depen</a:t>
            </a:r>
            <a:r>
              <a:rPr lang="en-US" sz="1200" spc="-10" dirty="0" smtClean="0">
                <a:latin typeface="+mn-lt"/>
                <a:cs typeface="Calibri"/>
              </a:rPr>
              <a:t>d</a:t>
            </a:r>
            <a:r>
              <a:rPr lang="en-US" sz="1200" dirty="0" smtClean="0">
                <a:latin typeface="+mn-lt"/>
                <a:cs typeface="Calibri"/>
              </a:rPr>
              <a:t>enc</a:t>
            </a:r>
            <a:r>
              <a:rPr lang="en-US" sz="1200" spc="-5" dirty="0" smtClean="0">
                <a:latin typeface="+mn-lt"/>
                <a:cs typeface="Calibri"/>
              </a:rPr>
              <a:t>i</a:t>
            </a:r>
            <a:r>
              <a:rPr lang="en-US" sz="1200" dirty="0" smtClean="0">
                <a:latin typeface="+mn-lt"/>
                <a:cs typeface="Calibri"/>
              </a:rPr>
              <a:t>es</a:t>
            </a:r>
          </a:p>
          <a:p>
            <a:endParaRPr/>
          </a:p>
        </p:txBody>
      </p:sp>
    </p:spTree>
    <p:extLst>
      <p:ext uri="{BB962C8B-B14F-4D97-AF65-F5344CB8AC3E}">
        <p14:creationId xmlns:p14="http://schemas.microsoft.com/office/powerpoint/2010/main" xmlns="" val="2176150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51122" indent="-28889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55573"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17802"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80031" indent="-231115">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42261"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004490"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66719"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928948" indent="-231115"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29D2C07-B9B5-4EB0-9A3F-2A0C733E6C9C}" type="slidenum">
              <a:rPr lang="en-US" sz="1200"/>
              <a:pPr/>
              <a:t>12</a:t>
            </a:fld>
            <a:endParaRPr lang="en-US" sz="1200" dirty="0"/>
          </a:p>
        </p:txBody>
      </p:sp>
      <p:sp>
        <p:nvSpPr>
          <p:cNvPr id="65539" name="Rectangle 2"/>
          <p:cNvSpPr>
            <a:spLocks noGrp="1" noRot="1" noChangeAspect="1" noChangeArrowheads="1" noTextEdit="1"/>
          </p:cNvSpPr>
          <p:nvPr>
            <p:ph type="sldImg"/>
          </p:nvPr>
        </p:nvSpPr>
        <p:spPr>
          <a:xfrm>
            <a:off x="342900" y="696913"/>
            <a:ext cx="6197600" cy="348615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1690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2AA95-4597-49F6-9A96-B0B65B15B5F3}" type="slidenum">
              <a:rPr lang="en-US" smtClean="0"/>
              <a:pPr/>
              <a:t>‹#›</a:t>
            </a:fld>
            <a:endParaRPr lang="en-US"/>
          </a:p>
        </p:txBody>
      </p:sp>
    </p:spTree>
    <p:extLst>
      <p:ext uri="{BB962C8B-B14F-4D97-AF65-F5344CB8AC3E}">
        <p14:creationId xmlns="" xmlns:p14="http://schemas.microsoft.com/office/powerpoint/2010/main" val="258178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2AA95-4597-49F6-9A96-B0B65B15B5F3}" type="slidenum">
              <a:rPr lang="en-US" smtClean="0"/>
              <a:pPr/>
              <a:t>‹#›</a:t>
            </a:fld>
            <a:endParaRPr lang="en-US"/>
          </a:p>
        </p:txBody>
      </p:sp>
    </p:spTree>
    <p:extLst>
      <p:ext uri="{BB962C8B-B14F-4D97-AF65-F5344CB8AC3E}">
        <p14:creationId xmlns="" xmlns:p14="http://schemas.microsoft.com/office/powerpoint/2010/main" val="309163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2AA95-4597-49F6-9A96-B0B65B15B5F3}" type="slidenum">
              <a:rPr lang="en-US" smtClean="0"/>
              <a:pPr/>
              <a:t>‹#›</a:t>
            </a:fld>
            <a:endParaRPr lang="en-US"/>
          </a:p>
        </p:txBody>
      </p:sp>
    </p:spTree>
    <p:extLst>
      <p:ext uri="{BB962C8B-B14F-4D97-AF65-F5344CB8AC3E}">
        <p14:creationId xmlns="" xmlns:p14="http://schemas.microsoft.com/office/powerpoint/2010/main" val="420399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3352800" y="5410200"/>
            <a:ext cx="80264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3352800" y="3810000"/>
            <a:ext cx="8026400" cy="1524000"/>
          </a:xfrm>
          <a:prstGeom prst="rect">
            <a:avLst/>
          </a:prstGeo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t="2" b="28592"/>
          <a:stretch/>
        </p:blipFill>
        <p:spPr>
          <a:xfrm>
            <a:off x="101600" y="3352800"/>
            <a:ext cx="2743200" cy="1980000"/>
          </a:xfrm>
          <a:prstGeom prst="rect">
            <a:avLst/>
          </a:prstGeom>
        </p:spPr>
      </p:pic>
      <p:sp>
        <p:nvSpPr>
          <p:cNvPr id="14" name="TextBox 13"/>
          <p:cNvSpPr txBox="1"/>
          <p:nvPr userDrawn="1"/>
        </p:nvSpPr>
        <p:spPr>
          <a:xfrm>
            <a:off x="-101600" y="5257800"/>
            <a:ext cx="29464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203200" y="5666602"/>
            <a:ext cx="2540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extLst>
      <p:ext uri="{BB962C8B-B14F-4D97-AF65-F5344CB8AC3E}">
        <p14:creationId xmlns="" xmlns:p14="http://schemas.microsoft.com/office/powerpoint/2010/main" val="11362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userDrawn="1"/>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a:spLocks noChangeArrowheads="1"/>
          </p:cNvSpPr>
          <p:nvPr userDrawn="1"/>
        </p:nvSpPr>
        <p:spPr bwMode="auto">
          <a:xfrm>
            <a:off x="9448800" y="1171588"/>
            <a:ext cx="25400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200" smtClean="0">
                <a:solidFill>
                  <a:srgbClr val="FFFFFF"/>
                </a:solidFill>
                <a:latin typeface="Arial" charset="0"/>
                <a:cs typeface="Arial" charset="0"/>
              </a:rPr>
              <a:t>Hyderabad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xmlns="" val="491615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2AA95-4597-49F6-9A96-B0B65B15B5F3}" type="slidenum">
              <a:rPr lang="en-US" smtClean="0"/>
              <a:pPr/>
              <a:t>‹#›</a:t>
            </a:fld>
            <a:endParaRPr lang="en-US"/>
          </a:p>
        </p:txBody>
      </p:sp>
      <p:sp>
        <p:nvSpPr>
          <p:cNvPr id="17" name="TextBox 16"/>
          <p:cNvSpPr txBox="1"/>
          <p:nvPr/>
        </p:nvSpPr>
        <p:spPr>
          <a:xfrm>
            <a:off x="4368800" y="6596390"/>
            <a:ext cx="7823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pic>
        <p:nvPicPr>
          <p:cNvPr id="18" name="Picture 17" descr="Picture 7.png"/>
          <p:cNvPicPr>
            <a:picLocks noChangeAspect="1"/>
          </p:cNvPicPr>
          <p:nvPr/>
        </p:nvPicPr>
        <p:blipFill>
          <a:blip r:embed="rId2" cstate="print"/>
          <a:srcRect l="1923" b="5336"/>
          <a:stretch>
            <a:fillRect/>
          </a:stretch>
        </p:blipFill>
        <p:spPr>
          <a:xfrm>
            <a:off x="8839201" y="-1"/>
            <a:ext cx="2924257" cy="692697"/>
          </a:xfrm>
          <a:prstGeom prst="rect">
            <a:avLst/>
          </a:prstGeom>
        </p:spPr>
      </p:pic>
      <p:grpSp>
        <p:nvGrpSpPr>
          <p:cNvPr id="19" name="Group 18"/>
          <p:cNvGrpSpPr/>
          <p:nvPr/>
        </p:nvGrpSpPr>
        <p:grpSpPr>
          <a:xfrm>
            <a:off x="2844800" y="6553201"/>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2" name="Rectangle 21"/>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23" name="Group 22"/>
          <p:cNvGrpSpPr/>
          <p:nvPr/>
        </p:nvGrpSpPr>
        <p:grpSpPr>
          <a:xfrm>
            <a:off x="0" y="1295401"/>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6" name="Rectangle 25"/>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spTree>
    <p:extLst>
      <p:ext uri="{BB962C8B-B14F-4D97-AF65-F5344CB8AC3E}">
        <p14:creationId xmlns="" xmlns:p14="http://schemas.microsoft.com/office/powerpoint/2010/main" val="11657515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2AA95-4597-49F6-9A96-B0B65B15B5F3}" type="slidenum">
              <a:rPr lang="en-US" smtClean="0"/>
              <a:pPr/>
              <a:t>‹#›</a:t>
            </a:fld>
            <a:endParaRPr lang="en-US"/>
          </a:p>
        </p:txBody>
      </p:sp>
    </p:spTree>
    <p:extLst>
      <p:ext uri="{BB962C8B-B14F-4D97-AF65-F5344CB8AC3E}">
        <p14:creationId xmlns="" xmlns:p14="http://schemas.microsoft.com/office/powerpoint/2010/main" val="17451917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2AA95-4597-49F6-9A96-B0B65B15B5F3}" type="slidenum">
              <a:rPr lang="en-US" smtClean="0"/>
              <a:pPr/>
              <a:t>‹#›</a:t>
            </a:fld>
            <a:endParaRPr lang="en-US"/>
          </a:p>
        </p:txBody>
      </p:sp>
    </p:spTree>
    <p:extLst>
      <p:ext uri="{BB962C8B-B14F-4D97-AF65-F5344CB8AC3E}">
        <p14:creationId xmlns="" xmlns:p14="http://schemas.microsoft.com/office/powerpoint/2010/main" val="23346661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32AA95-4597-49F6-9A96-B0B65B15B5F3}" type="slidenum">
              <a:rPr lang="en-US" smtClean="0"/>
              <a:pPr/>
              <a:t>‹#›</a:t>
            </a:fld>
            <a:endParaRPr lang="en-US"/>
          </a:p>
        </p:txBody>
      </p:sp>
    </p:spTree>
    <p:extLst>
      <p:ext uri="{BB962C8B-B14F-4D97-AF65-F5344CB8AC3E}">
        <p14:creationId xmlns="" xmlns:p14="http://schemas.microsoft.com/office/powerpoint/2010/main" val="8186096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100976"/>
            <a:ext cx="2844800" cy="365125"/>
          </a:xfrm>
        </p:spPr>
        <p:txBody>
          <a:bodyPr/>
          <a:lstStyle/>
          <a:p>
            <a:endParaRPr lang="en-US"/>
          </a:p>
        </p:txBody>
      </p:sp>
      <p:sp>
        <p:nvSpPr>
          <p:cNvPr id="4" name="Footer Placeholder 3"/>
          <p:cNvSpPr>
            <a:spLocks noGrp="1"/>
          </p:cNvSpPr>
          <p:nvPr>
            <p:ph type="ftr" sz="quarter" idx="11"/>
          </p:nvPr>
        </p:nvSpPr>
        <p:spPr>
          <a:xfrm>
            <a:off x="4165600" y="6111558"/>
            <a:ext cx="3860800" cy="365125"/>
          </a:xfrm>
        </p:spPr>
        <p:txBody>
          <a:bodyPr/>
          <a:lstStyle/>
          <a:p>
            <a:endParaRPr lang="en-US"/>
          </a:p>
        </p:txBody>
      </p:sp>
      <p:sp>
        <p:nvSpPr>
          <p:cNvPr id="5" name="Slide Number Placeholder 4"/>
          <p:cNvSpPr>
            <a:spLocks noGrp="1"/>
          </p:cNvSpPr>
          <p:nvPr>
            <p:ph type="sldNum" sz="quarter" idx="12"/>
          </p:nvPr>
        </p:nvSpPr>
        <p:spPr>
          <a:xfrm>
            <a:off x="9099188" y="6111558"/>
            <a:ext cx="2844800" cy="365125"/>
          </a:xfrm>
        </p:spPr>
        <p:txBody>
          <a:bodyPr/>
          <a:lstStyle/>
          <a:p>
            <a:fld id="{8D32AA95-4597-49F6-9A96-B0B65B15B5F3}" type="slidenum">
              <a:rPr lang="en-US" smtClean="0"/>
              <a:pPr/>
              <a:t>‹#›</a:t>
            </a:fld>
            <a:endParaRPr lang="en-US"/>
          </a:p>
        </p:txBody>
      </p:sp>
      <p:sp>
        <p:nvSpPr>
          <p:cNvPr id="6" name="TextBox 5"/>
          <p:cNvSpPr txBox="1"/>
          <p:nvPr/>
        </p:nvSpPr>
        <p:spPr>
          <a:xfrm>
            <a:off x="4368800" y="6596390"/>
            <a:ext cx="7823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pic>
        <p:nvPicPr>
          <p:cNvPr id="7" name="Picture 6" descr="Picture 7.png"/>
          <p:cNvPicPr>
            <a:picLocks noChangeAspect="1"/>
          </p:cNvPicPr>
          <p:nvPr/>
        </p:nvPicPr>
        <p:blipFill>
          <a:blip r:embed="rId2" cstate="print"/>
          <a:srcRect l="1923" b="5336"/>
          <a:stretch>
            <a:fillRect/>
          </a:stretch>
        </p:blipFill>
        <p:spPr>
          <a:xfrm>
            <a:off x="8839201" y="-1"/>
            <a:ext cx="2924257" cy="692697"/>
          </a:xfrm>
          <a:prstGeom prst="rect">
            <a:avLst/>
          </a:prstGeom>
        </p:spPr>
      </p:pic>
      <p:grpSp>
        <p:nvGrpSpPr>
          <p:cNvPr id="8" name="Group 7"/>
          <p:cNvGrpSpPr/>
          <p:nvPr/>
        </p:nvGrpSpPr>
        <p:grpSpPr>
          <a:xfrm>
            <a:off x="2844800" y="6553201"/>
            <a:ext cx="93472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12" name="Group 11"/>
          <p:cNvGrpSpPr/>
          <p:nvPr/>
        </p:nvGrpSpPr>
        <p:grpSpPr>
          <a:xfrm>
            <a:off x="0" y="1295401"/>
            <a:ext cx="9347200" cy="4571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Rectangle 14"/>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spTree>
    <p:extLst>
      <p:ext uri="{BB962C8B-B14F-4D97-AF65-F5344CB8AC3E}">
        <p14:creationId xmlns="" xmlns:p14="http://schemas.microsoft.com/office/powerpoint/2010/main" val="23664645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76"/>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2" name="Group 7"/>
          <p:cNvGrpSpPr>
            <a:grpSpLocks/>
          </p:cNvGrpSpPr>
          <p:nvPr userDrawn="1"/>
        </p:nvGrpSpPr>
        <p:grpSpPr bwMode="auto">
          <a:xfrm>
            <a:off x="2779184" y="655003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xmlns="" val="0"/>
              </a:ext>
            </a:extLst>
          </a:blip>
          <a:srcRect l="1923" b="5336"/>
          <a:stretch>
            <a:fillRect/>
          </a:stretch>
        </p:blipFill>
        <p:spPr bwMode="auto">
          <a:xfrm>
            <a:off x="8839209"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406400" y="1493842"/>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29489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107928" y="6215083"/>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3905235" y="6215083"/>
            <a:ext cx="4572032" cy="36512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9251992" y="6215083"/>
            <a:ext cx="28448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fld id="{E27B44A6-DBBF-45A7-9BBB-81CD8C17CFE6}" type="slidenum">
              <a:rPr lang="en-US" smtClean="0"/>
              <a:pPr/>
              <a:t>‹#›</a:t>
            </a:fld>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sz="1600"/>
            </a:lvl1p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609600" y="6356351"/>
            <a:ext cx="2844800" cy="365125"/>
          </a:xfrm>
          <a:prstGeom prst="rect">
            <a:avLst/>
          </a:prstGeom>
        </p:spPr>
        <p:txBody>
          <a:bodyPr/>
          <a:lstStyle/>
          <a:p>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32AA95-4597-49F6-9A96-B0B65B15B5F3}" type="slidenum">
              <a:rPr lang="en-US" smtClean="0"/>
              <a:pPr/>
              <a:t>‹#›</a:t>
            </a:fld>
            <a:endParaRPr lang="en-US"/>
          </a:p>
        </p:txBody>
      </p:sp>
    </p:spTree>
    <p:extLst>
      <p:ext uri="{BB962C8B-B14F-4D97-AF65-F5344CB8AC3E}">
        <p14:creationId xmlns="" xmlns:p14="http://schemas.microsoft.com/office/powerpoint/2010/main" val="220084047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5C5FDB02-CC6F-4078-8771-340D900DE38A}" type="slidenum">
              <a:rPr lang="en-US" smtClean="0"/>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3352800" y="5410200"/>
            <a:ext cx="80264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3352800" y="3810000"/>
            <a:ext cx="8026400" cy="1524000"/>
          </a:xfrm>
          <a:prstGeom prst="rect">
            <a:avLst/>
          </a:prstGeo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t="2" b="28592"/>
          <a:stretch/>
        </p:blipFill>
        <p:spPr>
          <a:xfrm>
            <a:off x="101600" y="3352800"/>
            <a:ext cx="2743200" cy="1980000"/>
          </a:xfrm>
          <a:prstGeom prst="rect">
            <a:avLst/>
          </a:prstGeom>
        </p:spPr>
      </p:pic>
      <p:sp>
        <p:nvSpPr>
          <p:cNvPr id="14" name="TextBox 13"/>
          <p:cNvSpPr txBox="1"/>
          <p:nvPr userDrawn="1"/>
        </p:nvSpPr>
        <p:spPr>
          <a:xfrm>
            <a:off x="-101600" y="5257800"/>
            <a:ext cx="29464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203200" y="5666602"/>
            <a:ext cx="2540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extLst>
      <p:ext uri="{BB962C8B-B14F-4D97-AF65-F5344CB8AC3E}">
        <p14:creationId xmlns="" xmlns:p14="http://schemas.microsoft.com/office/powerpoint/2010/main" val="11362431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12192000" cy="6858000"/>
          </a:xfrm>
          <a:prstGeom prst="rect">
            <a:avLst/>
          </a:prstGeom>
          <a:noFill/>
        </p:spPr>
      </p:pic>
      <p:sp>
        <p:nvSpPr>
          <p:cNvPr id="8" name="Rectangle 7"/>
          <p:cNvSpPr/>
          <p:nvPr userDrawn="1"/>
        </p:nvSpPr>
        <p:spPr>
          <a:xfrm>
            <a:off x="0" y="4282182"/>
            <a:ext cx="12192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8839201" y="-1"/>
            <a:ext cx="2924257" cy="692697"/>
          </a:xfrm>
          <a:prstGeom prst="rect">
            <a:avLst/>
          </a:prstGeom>
        </p:spPr>
      </p:pic>
      <p:sp>
        <p:nvSpPr>
          <p:cNvPr id="17" name="Content Placeholder 16"/>
          <p:cNvSpPr>
            <a:spLocks noGrp="1"/>
          </p:cNvSpPr>
          <p:nvPr>
            <p:ph sz="quarter" idx="10" hasCustomPrompt="1"/>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userDrawn="1"/>
        </p:nvSpPr>
        <p:spPr>
          <a:xfrm>
            <a:off x="9144000" y="762000"/>
            <a:ext cx="29464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3" name="TextBox 12"/>
          <p:cNvSpPr txBox="1"/>
          <p:nvPr userDrawn="1"/>
        </p:nvSpPr>
        <p:spPr>
          <a:xfrm>
            <a:off x="9448800" y="1170802"/>
            <a:ext cx="2540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Click to edit Master text styles</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xmlns=""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6319171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xmlns=""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63191719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xmlns=""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63191719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xmlns=""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63191719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xmlns=""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63191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2AA95-4597-49F6-9A96-B0B65B15B5F3}" type="slidenum">
              <a:rPr lang="en-US" smtClean="0"/>
              <a:pPr/>
              <a:t>‹#›</a:t>
            </a:fld>
            <a:endParaRPr lang="en-US"/>
          </a:p>
        </p:txBody>
      </p:sp>
    </p:spTree>
    <p:extLst>
      <p:ext uri="{BB962C8B-B14F-4D97-AF65-F5344CB8AC3E}">
        <p14:creationId xmlns="" xmlns:p14="http://schemas.microsoft.com/office/powerpoint/2010/main" val="16630893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xmlns=""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6319171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xmlns=""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63191719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xmlns=""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63191719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xmlns=""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63191719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xmlns=""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63191719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xmlns=""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6319171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xmlns=""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63191719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xmlns=""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63191719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xmlns=""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63191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2AA95-4597-49F6-9A96-B0B65B15B5F3}" type="slidenum">
              <a:rPr lang="en-US" smtClean="0"/>
              <a:pPr/>
              <a:t>‹#›</a:t>
            </a:fld>
            <a:endParaRPr lang="en-US"/>
          </a:p>
        </p:txBody>
      </p:sp>
    </p:spTree>
    <p:extLst>
      <p:ext uri="{BB962C8B-B14F-4D97-AF65-F5344CB8AC3E}">
        <p14:creationId xmlns="" xmlns:p14="http://schemas.microsoft.com/office/powerpoint/2010/main" val="17949968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theme" Target="../theme/theme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2AA95-4597-49F6-9A96-B0B65B15B5F3}" type="slidenum">
              <a:rPr lang="en-US" smtClean="0"/>
              <a:pPr/>
              <a:t>‹#›</a:t>
            </a:fld>
            <a:endParaRPr lang="en-US"/>
          </a:p>
        </p:txBody>
      </p:sp>
    </p:spTree>
    <p:extLst>
      <p:ext uri="{BB962C8B-B14F-4D97-AF65-F5344CB8AC3E}">
        <p14:creationId xmlns="" xmlns:p14="http://schemas.microsoft.com/office/powerpoint/2010/main" val="2288692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5" r:id="rId13"/>
    <p:sldLayoutId id="2147483676" r:id="rId14"/>
    <p:sldLayoutId id="2147483677"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 id="2147483695" r:id="rId31"/>
    <p:sldLayoutId id="2147483696" r:id="rId32"/>
    <p:sldLayoutId id="2147483697" r:id="rId33"/>
    <p:sldLayoutId id="2147483698" r:id="rId34"/>
    <p:sldLayoutId id="2147483699" r:id="rId35"/>
    <p:sldLayoutId id="2147483700" r:id="rId36"/>
    <p:sldLayoutId id="2147483701" r:id="rId37"/>
    <p:sldLayoutId id="2147483702"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16" r:id="rId52"/>
    <p:sldLayoutId id="2147483717" r:id="rId53"/>
    <p:sldLayoutId id="2147483718" r:id="rId54"/>
    <p:sldLayoutId id="2147483719" r:id="rId55"/>
    <p:sldLayoutId id="2147483720" r:id="rId56"/>
    <p:sldLayoutId id="2147483721" r:id="rId57"/>
    <p:sldLayoutId id="2147483722" r:id="rId58"/>
    <p:sldLayoutId id="2147483723" r:id="rId59"/>
    <p:sldLayoutId id="2147483724" r:id="rId60"/>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extBox 6"/>
          <p:cNvSpPr txBox="1"/>
          <p:nvPr/>
        </p:nvSpPr>
        <p:spPr>
          <a:xfrm>
            <a:off x="4368800" y="6596390"/>
            <a:ext cx="78232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pic>
        <p:nvPicPr>
          <p:cNvPr id="8" name="Picture 7" descr="Picture 7.png"/>
          <p:cNvPicPr>
            <a:picLocks noChangeAspect="1"/>
          </p:cNvPicPr>
          <p:nvPr/>
        </p:nvPicPr>
        <p:blipFill>
          <a:blip r:embed="rId30" cstate="print"/>
          <a:srcRect l="1923" b="5336"/>
          <a:stretch>
            <a:fillRect/>
          </a:stretch>
        </p:blipFill>
        <p:spPr>
          <a:xfrm>
            <a:off x="8839201" y="-1"/>
            <a:ext cx="2924257" cy="692697"/>
          </a:xfrm>
          <a:prstGeom prst="rect">
            <a:avLst/>
          </a:prstGeom>
        </p:spPr>
      </p:pic>
      <p:grpSp>
        <p:nvGrpSpPr>
          <p:cNvPr id="2" name="Group 8"/>
          <p:cNvGrpSpPr/>
          <p:nvPr/>
        </p:nvGrpSpPr>
        <p:grpSpPr>
          <a:xfrm>
            <a:off x="2844800" y="6553201"/>
            <a:ext cx="93472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12"/>
          <p:cNvGrpSpPr/>
          <p:nvPr/>
        </p:nvGrpSpPr>
        <p:grpSpPr>
          <a:xfrm>
            <a:off x="0" y="1295401"/>
            <a:ext cx="93472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 id="2147483747" r:id="rId22"/>
    <p:sldLayoutId id="2147483748" r:id="rId23"/>
    <p:sldLayoutId id="2147483749" r:id="rId24"/>
    <p:sldLayoutId id="2147483750" r:id="rId25"/>
    <p:sldLayoutId id="2147483751" r:id="rId26"/>
    <p:sldLayoutId id="2147483752" r:id="rId27"/>
    <p:sldLayoutId id="2147483753" r:id="rId28"/>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1.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5.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5.xml"/></Relationships>
</file>

<file path=ppt/slides/_rels/slide4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56.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58.xml"/></Relationships>
</file>

<file path=ppt/slides/_rels/slide5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5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latin typeface="Times New Roman" pitchFamily="18" charset="0"/>
                <a:cs typeface="Times New Roman" pitchFamily="18" charset="0"/>
              </a:rPr>
              <a:t>Principles of Programming Language</a:t>
            </a:r>
            <a:endParaRPr lang="en-US" dirty="0">
              <a:latin typeface="Times New Roman" pitchFamily="18" charset="0"/>
              <a:cs typeface="Times New Roman" pitchFamily="18" charset="0"/>
            </a:endParaRPr>
          </a:p>
        </p:txBody>
      </p:sp>
      <p:sp>
        <p:nvSpPr>
          <p:cNvPr id="6" name="Content Placeholder 5"/>
          <p:cNvSpPr>
            <a:spLocks noGrp="1"/>
          </p:cNvSpPr>
          <p:nvPr>
            <p:ph sz="quarter" idx="13"/>
          </p:nvPr>
        </p:nvSpPr>
        <p:spPr>
          <a:xfrm>
            <a:off x="3023659" y="5410200"/>
            <a:ext cx="8355541" cy="533400"/>
          </a:xfrm>
        </p:spPr>
        <p:txBody>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Amit Dua</a:t>
            </a:r>
          </a:p>
          <a:p>
            <a:r>
              <a:rPr lang="en-US" dirty="0" smtClean="0">
                <a:latin typeface="Times New Roman" pitchFamily="18" charset="0"/>
                <a:cs typeface="Times New Roman" pitchFamily="18" charset="0"/>
              </a:rPr>
              <a:t>Computer Science and Information Systems Department</a:t>
            </a:r>
          </a:p>
          <a:p>
            <a:r>
              <a:rPr lang="en-US" dirty="0" smtClean="0">
                <a:latin typeface="Times New Roman" pitchFamily="18" charset="0"/>
                <a:cs typeface="Times New Roman" pitchFamily="18" charset="0"/>
              </a:rPr>
              <a:t>BITS, </a:t>
            </a:r>
            <a:r>
              <a:rPr lang="en-US" dirty="0" err="1" smtClean="0">
                <a:latin typeface="Times New Roman" pitchFamily="18" charset="0"/>
                <a:cs typeface="Times New Roman" pitchFamily="18" charset="0"/>
              </a:rPr>
              <a:t>Pilani</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algn="just" eaLnBrk="1" hangingPunct="1">
              <a:lnSpc>
                <a:spcPct val="90000"/>
              </a:lnSpc>
            </a:pPr>
            <a:r>
              <a:rPr lang="en-US" sz="3200" dirty="0" smtClean="0"/>
              <a:t>There are two kinds of variables in a class:</a:t>
            </a:r>
          </a:p>
          <a:p>
            <a:pPr lvl="1" algn="just" eaLnBrk="1" hangingPunct="1">
              <a:lnSpc>
                <a:spcPct val="90000"/>
              </a:lnSpc>
            </a:pPr>
            <a:r>
              <a:rPr lang="en-US" sz="3200" dirty="0" smtClean="0">
                <a:solidFill>
                  <a:srgbClr val="FF0000"/>
                </a:solidFill>
              </a:rPr>
              <a:t>Class variables </a:t>
            </a:r>
            <a:r>
              <a:rPr lang="en-US" sz="3200" dirty="0" smtClean="0"/>
              <a:t>- one/class</a:t>
            </a:r>
          </a:p>
          <a:p>
            <a:pPr lvl="1" algn="just" eaLnBrk="1" hangingPunct="1">
              <a:lnSpc>
                <a:spcPct val="90000"/>
              </a:lnSpc>
            </a:pPr>
            <a:r>
              <a:rPr lang="en-US" sz="3200" dirty="0" smtClean="0">
                <a:solidFill>
                  <a:srgbClr val="FF0000"/>
                </a:solidFill>
              </a:rPr>
              <a:t>Instance variables </a:t>
            </a:r>
            <a:r>
              <a:rPr lang="en-US" sz="3200" dirty="0" smtClean="0"/>
              <a:t>- one/object</a:t>
            </a:r>
          </a:p>
          <a:p>
            <a:pPr marL="0" lvl="1" indent="0" algn="just" eaLnBrk="1" hangingPunct="1">
              <a:lnSpc>
                <a:spcPct val="90000"/>
              </a:lnSpc>
              <a:buNone/>
            </a:pPr>
            <a:endParaRPr lang="en-US" sz="3200" dirty="0"/>
          </a:p>
          <a:p>
            <a:pPr marL="0" lvl="1" indent="0" algn="just" eaLnBrk="1" hangingPunct="1">
              <a:lnSpc>
                <a:spcPct val="90000"/>
              </a:lnSpc>
              <a:buNone/>
            </a:pPr>
            <a:r>
              <a:rPr lang="en-US" sz="3200" dirty="0" smtClean="0">
                <a:solidFill>
                  <a:srgbClr val="00B0F0"/>
                </a:solidFill>
              </a:rPr>
              <a:t>Single</a:t>
            </a:r>
            <a:r>
              <a:rPr lang="en-US" sz="3200" dirty="0" smtClean="0"/>
              <a:t> </a:t>
            </a:r>
            <a:r>
              <a:rPr lang="en-US" sz="3200" dirty="0"/>
              <a:t>vs. </a:t>
            </a:r>
            <a:r>
              <a:rPr lang="en-US" sz="3200" dirty="0">
                <a:solidFill>
                  <a:srgbClr val="00B0F0"/>
                </a:solidFill>
              </a:rPr>
              <a:t>Multiple</a:t>
            </a:r>
            <a:r>
              <a:rPr lang="en-US" sz="3200" dirty="0"/>
              <a:t> </a:t>
            </a:r>
            <a:r>
              <a:rPr lang="en-US" sz="3200" dirty="0" smtClean="0"/>
              <a:t>Inheritance: </a:t>
            </a:r>
          </a:p>
          <a:p>
            <a:pPr marL="0" lvl="1" indent="0" algn="just" eaLnBrk="1" hangingPunct="1">
              <a:lnSpc>
                <a:spcPct val="90000"/>
              </a:lnSpc>
              <a:buNone/>
            </a:pPr>
            <a:r>
              <a:rPr lang="en-US" sz="3200" dirty="0" smtClean="0"/>
              <a:t>	one parent class v/s multiple parent classes.</a:t>
            </a:r>
            <a:endParaRPr lang="en-US" sz="3200" dirty="0"/>
          </a:p>
          <a:p>
            <a:pPr lvl="1" eaLnBrk="1" hangingPunct="1">
              <a:lnSpc>
                <a:spcPct val="90000"/>
              </a:lnSpc>
            </a:pPr>
            <a:endParaRPr lang="en-US" dirty="0" smtClean="0"/>
          </a:p>
        </p:txBody>
      </p:sp>
      <p:sp>
        <p:nvSpPr>
          <p:cNvPr id="11268" name="Rectangle 2"/>
          <p:cNvSpPr>
            <a:spLocks noGrp="1" noChangeArrowheads="1"/>
          </p:cNvSpPr>
          <p:nvPr>
            <p:ph type="title" idx="4294967295"/>
          </p:nvPr>
        </p:nvSpPr>
        <p:spPr>
          <a:xfrm>
            <a:off x="0" y="274638"/>
            <a:ext cx="10972800" cy="1143000"/>
          </a:xfrm>
        </p:spPr>
        <p:txBody>
          <a:bodyPr/>
          <a:lstStyle/>
          <a:p>
            <a:pPr eaLnBrk="1" hangingPunct="1"/>
            <a:r>
              <a:rPr lang="en-US" sz="3200" smtClean="0"/>
              <a:t>Object-Oriented Concepts (continued)</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36744622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74638"/>
            <a:ext cx="10972800" cy="962571"/>
          </a:xfrm>
          <a:prstGeom prst="rect">
            <a:avLst/>
          </a:prstGeom>
        </p:spPr>
        <p:txBody>
          <a:bodyPr vert="horz" wrap="square" lIns="0" tIns="282702" rIns="0" bIns="0" rtlCol="0">
            <a:spAutoFit/>
          </a:bodyPr>
          <a:lstStyle/>
          <a:p>
            <a:pPr marL="835025">
              <a:lnSpc>
                <a:spcPct val="100000"/>
              </a:lnSpc>
            </a:pPr>
            <a:r>
              <a:rPr spc="-5" dirty="0"/>
              <a:t>D</a:t>
            </a:r>
            <a:r>
              <a:rPr dirty="0"/>
              <a:t>i</a:t>
            </a:r>
            <a:r>
              <a:rPr spc="-5" dirty="0"/>
              <a:t>sa</a:t>
            </a:r>
            <a:r>
              <a:rPr spc="10" dirty="0"/>
              <a:t>d</a:t>
            </a:r>
            <a:r>
              <a:rPr spc="-60" dirty="0"/>
              <a:t>v</a:t>
            </a:r>
            <a:r>
              <a:rPr dirty="0"/>
              <a:t>a</a:t>
            </a:r>
            <a:r>
              <a:rPr spc="-30" dirty="0"/>
              <a:t>n</a:t>
            </a:r>
            <a:r>
              <a:rPr spc="-45" dirty="0"/>
              <a:t>t</a:t>
            </a:r>
            <a:r>
              <a:rPr dirty="0"/>
              <a:t>a</a:t>
            </a:r>
            <a:r>
              <a:rPr spc="-30" dirty="0"/>
              <a:t>g</a:t>
            </a:r>
            <a:r>
              <a:rPr dirty="0"/>
              <a:t>e</a:t>
            </a:r>
            <a:r>
              <a:rPr spc="-135" dirty="0">
                <a:latin typeface="Times New Roman"/>
                <a:cs typeface="Times New Roman"/>
              </a:rPr>
              <a:t> </a:t>
            </a:r>
            <a:r>
              <a:rPr spc="-5" dirty="0"/>
              <a:t>o</a:t>
            </a:r>
            <a:r>
              <a:rPr dirty="0"/>
              <a:t>f</a:t>
            </a:r>
            <a:r>
              <a:rPr spc="-105" dirty="0">
                <a:latin typeface="Times New Roman"/>
                <a:cs typeface="Times New Roman"/>
              </a:rPr>
              <a:t> </a:t>
            </a:r>
            <a:r>
              <a:rPr dirty="0"/>
              <a:t>Inheri</a:t>
            </a:r>
            <a:r>
              <a:rPr spc="-35" dirty="0"/>
              <a:t>t</a:t>
            </a:r>
            <a:r>
              <a:rPr dirty="0"/>
              <a:t>ance</a:t>
            </a:r>
          </a:p>
        </p:txBody>
      </p:sp>
      <p:sp>
        <p:nvSpPr>
          <p:cNvPr id="3" name="object 3"/>
          <p:cNvSpPr txBox="1"/>
          <p:nvPr/>
        </p:nvSpPr>
        <p:spPr>
          <a:xfrm>
            <a:off x="714581" y="1697459"/>
            <a:ext cx="10678160" cy="1579920"/>
          </a:xfrm>
          <a:prstGeom prst="rect">
            <a:avLst/>
          </a:prstGeom>
        </p:spPr>
        <p:txBody>
          <a:bodyPr vert="horz" wrap="square" lIns="0" tIns="0" rIns="0" bIns="0" rtlCol="0">
            <a:spAutoFit/>
          </a:bodyPr>
          <a:lstStyle/>
          <a:p>
            <a:pPr marL="355600" indent="-342900" algn="just">
              <a:lnSpc>
                <a:spcPct val="100000"/>
              </a:lnSpc>
              <a:buFont typeface="Arial"/>
              <a:buChar char="•"/>
              <a:tabLst>
                <a:tab pos="356235" algn="l"/>
              </a:tabLst>
            </a:pPr>
            <a:r>
              <a:rPr sz="3200" spc="-5">
                <a:solidFill>
                  <a:srgbClr val="FF0000"/>
                </a:solidFill>
                <a:latin typeface="Calibri"/>
                <a:cs typeface="Calibri"/>
              </a:rPr>
              <a:t>C</a:t>
            </a:r>
            <a:r>
              <a:rPr sz="3200" spc="-45">
                <a:solidFill>
                  <a:srgbClr val="FF0000"/>
                </a:solidFill>
                <a:latin typeface="Calibri"/>
                <a:cs typeface="Calibri"/>
              </a:rPr>
              <a:t>r</a:t>
            </a:r>
            <a:r>
              <a:rPr sz="3200">
                <a:solidFill>
                  <a:srgbClr val="FF0000"/>
                </a:solidFill>
                <a:latin typeface="Calibri"/>
                <a:cs typeface="Calibri"/>
              </a:rPr>
              <a:t>e</a:t>
            </a:r>
            <a:r>
              <a:rPr sz="3200" spc="-25">
                <a:solidFill>
                  <a:srgbClr val="FF0000"/>
                </a:solidFill>
                <a:latin typeface="Calibri"/>
                <a:cs typeface="Calibri"/>
              </a:rPr>
              <a:t>a</a:t>
            </a:r>
            <a:r>
              <a:rPr sz="3200" spc="-45">
                <a:solidFill>
                  <a:srgbClr val="FF0000"/>
                </a:solidFill>
                <a:latin typeface="Calibri"/>
                <a:cs typeface="Calibri"/>
              </a:rPr>
              <a:t>t</a:t>
            </a:r>
            <a:r>
              <a:rPr sz="3200">
                <a:solidFill>
                  <a:srgbClr val="FF0000"/>
                </a:solidFill>
                <a:latin typeface="Calibri"/>
                <a:cs typeface="Calibri"/>
              </a:rPr>
              <a:t>es</a:t>
            </a:r>
            <a:r>
              <a:rPr sz="3200" spc="-110">
                <a:solidFill>
                  <a:srgbClr val="FF0000"/>
                </a:solidFill>
                <a:latin typeface="Times New Roman"/>
                <a:cs typeface="Times New Roman"/>
              </a:rPr>
              <a:t> </a:t>
            </a:r>
            <a:r>
              <a:rPr sz="3200" spc="-5" smtClean="0">
                <a:solidFill>
                  <a:srgbClr val="FF0000"/>
                </a:solidFill>
                <a:latin typeface="Calibri"/>
                <a:cs typeface="Calibri"/>
              </a:rPr>
              <a:t>dependenci</a:t>
            </a:r>
            <a:r>
              <a:rPr sz="3200" smtClean="0">
                <a:solidFill>
                  <a:srgbClr val="FF0000"/>
                </a:solidFill>
                <a:latin typeface="Calibri"/>
                <a:cs typeface="Calibri"/>
              </a:rPr>
              <a:t>es</a:t>
            </a:r>
            <a:r>
              <a:rPr lang="en-US" sz="3200" dirty="0" smtClean="0">
                <a:solidFill>
                  <a:srgbClr val="FF0000"/>
                </a:solidFill>
                <a:latin typeface="Calibri"/>
                <a:cs typeface="Calibri"/>
              </a:rPr>
              <a:t> </a:t>
            </a:r>
            <a:r>
              <a:rPr lang="en-US" sz="3200" spc="-15" dirty="0" smtClean="0">
                <a:cs typeface="Calibri"/>
              </a:rPr>
              <a:t>i</a:t>
            </a:r>
            <a:r>
              <a:rPr lang="en-US" sz="3200" dirty="0" smtClean="0">
                <a:cs typeface="Calibri"/>
              </a:rPr>
              <a:t>n</a:t>
            </a:r>
            <a:r>
              <a:rPr lang="en-US" sz="3200" spc="-80" dirty="0" smtClean="0">
                <a:latin typeface="Times New Roman"/>
                <a:cs typeface="Times New Roman"/>
              </a:rPr>
              <a:t> </a:t>
            </a:r>
            <a:r>
              <a:rPr lang="en-US" sz="3200" dirty="0" smtClean="0">
                <a:cs typeface="Calibri"/>
              </a:rPr>
              <a:t>an i</a:t>
            </a:r>
            <a:r>
              <a:rPr lang="en-US" sz="3200" spc="-5" dirty="0" smtClean="0">
                <a:cs typeface="Calibri"/>
              </a:rPr>
              <a:t>n</a:t>
            </a:r>
            <a:r>
              <a:rPr lang="en-US" sz="3200" spc="-15" dirty="0" smtClean="0">
                <a:cs typeface="Calibri"/>
              </a:rPr>
              <a:t>h</a:t>
            </a:r>
            <a:r>
              <a:rPr lang="en-US" sz="3200" dirty="0" smtClean="0">
                <a:cs typeface="Calibri"/>
              </a:rPr>
              <a:t>eri</a:t>
            </a:r>
            <a:r>
              <a:rPr lang="en-US" sz="3200" spc="-55" dirty="0" smtClean="0">
                <a:cs typeface="Calibri"/>
              </a:rPr>
              <a:t>t</a:t>
            </a:r>
            <a:r>
              <a:rPr lang="en-US" sz="3200" dirty="0" smtClean="0">
                <a:cs typeface="Calibri"/>
              </a:rPr>
              <a:t>ance</a:t>
            </a:r>
            <a:r>
              <a:rPr lang="en-US" sz="3200" spc="-75" dirty="0" smtClean="0">
                <a:latin typeface="Times New Roman"/>
                <a:cs typeface="Times New Roman"/>
              </a:rPr>
              <a:t> </a:t>
            </a:r>
            <a:r>
              <a:rPr lang="en-US" sz="3200" spc="-15" dirty="0" smtClean="0">
                <a:cs typeface="Calibri"/>
              </a:rPr>
              <a:t>h</a:t>
            </a:r>
            <a:r>
              <a:rPr lang="en-US" sz="3200" dirty="0" smtClean="0">
                <a:cs typeface="Calibri"/>
              </a:rPr>
              <a:t>ie</a:t>
            </a:r>
            <a:r>
              <a:rPr lang="en-US" sz="3200" spc="-70" dirty="0" smtClean="0">
                <a:cs typeface="Calibri"/>
              </a:rPr>
              <a:t>r</a:t>
            </a:r>
            <a:r>
              <a:rPr lang="en-US" sz="3200" dirty="0" smtClean="0">
                <a:cs typeface="Calibri"/>
              </a:rPr>
              <a:t>a</a:t>
            </a:r>
            <a:r>
              <a:rPr lang="en-US" sz="3200" spc="-50" dirty="0" smtClean="0">
                <a:cs typeface="Calibri"/>
              </a:rPr>
              <a:t>r</a:t>
            </a:r>
            <a:r>
              <a:rPr lang="en-US" sz="3200" dirty="0" smtClean="0">
                <a:cs typeface="Calibri"/>
              </a:rPr>
              <a:t>c</a:t>
            </a:r>
            <a:r>
              <a:rPr lang="en-US" sz="3200" spc="-70" dirty="0" smtClean="0">
                <a:cs typeface="Calibri"/>
              </a:rPr>
              <a:t>h</a:t>
            </a:r>
            <a:r>
              <a:rPr lang="en-US" sz="3200" dirty="0" smtClean="0">
                <a:cs typeface="Calibri"/>
              </a:rPr>
              <a:t>y </a:t>
            </a:r>
            <a:endParaRPr sz="3200" dirty="0">
              <a:latin typeface="Calibri"/>
              <a:cs typeface="Calibri"/>
            </a:endParaRPr>
          </a:p>
          <a:p>
            <a:pPr marL="355600" marR="215265" indent="-342900" algn="just">
              <a:lnSpc>
                <a:spcPct val="100000"/>
              </a:lnSpc>
              <a:spcBef>
                <a:spcPts val="765"/>
              </a:spcBef>
              <a:buFont typeface="Arial"/>
              <a:buChar char="•"/>
              <a:tabLst>
                <a:tab pos="356235" algn="l"/>
              </a:tabLst>
            </a:pPr>
            <a:r>
              <a:rPr sz="3200" spc="-5" dirty="0">
                <a:latin typeface="Calibri"/>
                <a:cs typeface="Calibri"/>
              </a:rPr>
              <a:t>L</a:t>
            </a:r>
            <a:r>
              <a:rPr sz="3200" dirty="0">
                <a:latin typeface="Calibri"/>
                <a:cs typeface="Calibri"/>
              </a:rPr>
              <a:t>im</a:t>
            </a:r>
            <a:r>
              <a:rPr sz="3200" spc="-15" dirty="0">
                <a:latin typeface="Calibri"/>
                <a:cs typeface="Calibri"/>
              </a:rPr>
              <a:t>i</a:t>
            </a:r>
            <a:r>
              <a:rPr sz="3200" spc="-45" dirty="0">
                <a:latin typeface="Calibri"/>
                <a:cs typeface="Calibri"/>
              </a:rPr>
              <a:t>t</a:t>
            </a:r>
            <a:r>
              <a:rPr sz="3200" spc="-25" dirty="0">
                <a:latin typeface="Calibri"/>
                <a:cs typeface="Calibri"/>
              </a:rPr>
              <a:t>a</a:t>
            </a:r>
            <a:r>
              <a:rPr sz="3200" dirty="0">
                <a:latin typeface="Calibri"/>
                <a:cs typeface="Calibri"/>
              </a:rPr>
              <a:t>t</a:t>
            </a:r>
            <a:r>
              <a:rPr sz="3200" spc="-10" dirty="0">
                <a:latin typeface="Calibri"/>
                <a:cs typeface="Calibri"/>
              </a:rPr>
              <a:t>i</a:t>
            </a:r>
            <a:r>
              <a:rPr sz="3200" spc="-5" dirty="0">
                <a:latin typeface="Calibri"/>
                <a:cs typeface="Calibri"/>
              </a:rPr>
              <a:t>on</a:t>
            </a:r>
            <a:r>
              <a:rPr sz="3200">
                <a:latin typeface="Calibri"/>
                <a:cs typeface="Calibri"/>
              </a:rPr>
              <a:t>:</a:t>
            </a:r>
            <a:r>
              <a:rPr sz="3200" spc="-40">
                <a:latin typeface="Times New Roman"/>
                <a:cs typeface="Times New Roman"/>
              </a:rPr>
              <a:t> </a:t>
            </a:r>
            <a:r>
              <a:rPr sz="3200" smtClean="0">
                <a:solidFill>
                  <a:srgbClr val="FF0000"/>
                </a:solidFill>
                <a:latin typeface="Calibri"/>
                <a:cs typeface="Calibri"/>
              </a:rPr>
              <a:t>impo</a:t>
            </a:r>
            <a:r>
              <a:rPr sz="3200" spc="-15" smtClean="0">
                <a:solidFill>
                  <a:srgbClr val="FF0000"/>
                </a:solidFill>
                <a:latin typeface="Calibri"/>
                <a:cs typeface="Calibri"/>
              </a:rPr>
              <a:t>s</a:t>
            </a:r>
            <a:r>
              <a:rPr sz="3200" spc="-5" smtClean="0">
                <a:solidFill>
                  <a:srgbClr val="FF0000"/>
                </a:solidFill>
                <a:latin typeface="Calibri"/>
                <a:cs typeface="Calibri"/>
              </a:rPr>
              <a:t>s</a:t>
            </a:r>
            <a:r>
              <a:rPr sz="3200" spc="-10" smtClean="0">
                <a:solidFill>
                  <a:srgbClr val="FF0000"/>
                </a:solidFill>
                <a:latin typeface="Calibri"/>
                <a:cs typeface="Calibri"/>
              </a:rPr>
              <a:t>i</a:t>
            </a:r>
            <a:r>
              <a:rPr sz="3200" spc="-5" smtClean="0">
                <a:solidFill>
                  <a:srgbClr val="FF0000"/>
                </a:solidFill>
                <a:latin typeface="Calibri"/>
                <a:cs typeface="Calibri"/>
              </a:rPr>
              <a:t>b</a:t>
            </a:r>
            <a:r>
              <a:rPr sz="3200" smtClean="0">
                <a:solidFill>
                  <a:srgbClr val="FF0000"/>
                </a:solidFill>
                <a:latin typeface="Calibri"/>
                <a:cs typeface="Calibri"/>
              </a:rPr>
              <a:t>le</a:t>
            </a:r>
            <a:r>
              <a:rPr sz="3200" spc="-55" smtClean="0">
                <a:solidFill>
                  <a:srgbClr val="FF0000"/>
                </a:solidFill>
                <a:latin typeface="Times New Roman"/>
                <a:cs typeface="Times New Roman"/>
              </a:rPr>
              <a:t> </a:t>
            </a:r>
            <a:r>
              <a:rPr sz="3200" spc="-45" dirty="0">
                <a:solidFill>
                  <a:srgbClr val="FF0000"/>
                </a:solidFill>
                <a:latin typeface="Calibri"/>
                <a:cs typeface="Calibri"/>
              </a:rPr>
              <a:t>t</a:t>
            </a:r>
            <a:r>
              <a:rPr sz="3200" dirty="0">
                <a:solidFill>
                  <a:srgbClr val="FF0000"/>
                </a:solidFill>
                <a:latin typeface="Calibri"/>
                <a:cs typeface="Calibri"/>
              </a:rPr>
              <a:t>o</a:t>
            </a:r>
            <a:r>
              <a:rPr sz="3200" spc="-70" dirty="0">
                <a:solidFill>
                  <a:srgbClr val="FF0000"/>
                </a:solidFill>
                <a:latin typeface="Times New Roman"/>
                <a:cs typeface="Times New Roman"/>
              </a:rPr>
              <a:t> </a:t>
            </a:r>
            <a:r>
              <a:rPr sz="3200" dirty="0">
                <a:solidFill>
                  <a:srgbClr val="FF0000"/>
                </a:solidFill>
                <a:latin typeface="Calibri"/>
                <a:cs typeface="Calibri"/>
              </a:rPr>
              <a:t>i</a:t>
            </a:r>
            <a:r>
              <a:rPr sz="3200" spc="-5" dirty="0">
                <a:solidFill>
                  <a:srgbClr val="FF0000"/>
                </a:solidFill>
                <a:latin typeface="Calibri"/>
                <a:cs typeface="Calibri"/>
              </a:rPr>
              <a:t>nc</a:t>
            </a:r>
            <a:r>
              <a:rPr sz="3200" spc="-45" dirty="0">
                <a:solidFill>
                  <a:srgbClr val="FF0000"/>
                </a:solidFill>
                <a:latin typeface="Calibri"/>
                <a:cs typeface="Calibri"/>
              </a:rPr>
              <a:t>r</a:t>
            </a:r>
            <a:r>
              <a:rPr sz="3200" dirty="0">
                <a:solidFill>
                  <a:srgbClr val="FF0000"/>
                </a:solidFill>
                <a:latin typeface="Calibri"/>
                <a:cs typeface="Calibri"/>
              </a:rPr>
              <a:t>ease</a:t>
            </a:r>
            <a:r>
              <a:rPr sz="3200" dirty="0">
                <a:solidFill>
                  <a:srgbClr val="FF0000"/>
                </a:solidFill>
                <a:latin typeface="Times New Roman"/>
                <a:cs typeface="Times New Roman"/>
              </a:rPr>
              <a:t> </a:t>
            </a:r>
            <a:r>
              <a:rPr sz="3200" spc="-40" dirty="0">
                <a:solidFill>
                  <a:srgbClr val="FF0000"/>
                </a:solidFill>
                <a:latin typeface="Calibri"/>
                <a:cs typeface="Calibri"/>
              </a:rPr>
              <a:t>r</a:t>
            </a:r>
            <a:r>
              <a:rPr sz="3200" dirty="0">
                <a:solidFill>
                  <a:srgbClr val="FF0000"/>
                </a:solidFill>
                <a:latin typeface="Calibri"/>
                <a:cs typeface="Calibri"/>
              </a:rPr>
              <a:t>eusab</a:t>
            </a:r>
            <a:r>
              <a:rPr sz="3200" spc="-20" dirty="0">
                <a:solidFill>
                  <a:srgbClr val="FF0000"/>
                </a:solidFill>
                <a:latin typeface="Calibri"/>
                <a:cs typeface="Calibri"/>
              </a:rPr>
              <a:t>i</a:t>
            </a:r>
            <a:r>
              <a:rPr sz="3200" dirty="0">
                <a:solidFill>
                  <a:srgbClr val="FF0000"/>
                </a:solidFill>
                <a:latin typeface="Calibri"/>
                <a:cs typeface="Calibri"/>
              </a:rPr>
              <a:t>l</a:t>
            </a:r>
            <a:r>
              <a:rPr sz="3200" spc="-10" dirty="0">
                <a:solidFill>
                  <a:srgbClr val="FF0000"/>
                </a:solidFill>
                <a:latin typeface="Calibri"/>
                <a:cs typeface="Calibri"/>
              </a:rPr>
              <a:t>i</a:t>
            </a:r>
            <a:r>
              <a:rPr sz="3200" dirty="0">
                <a:solidFill>
                  <a:srgbClr val="FF0000"/>
                </a:solidFill>
                <a:latin typeface="Calibri"/>
                <a:cs typeface="Calibri"/>
              </a:rPr>
              <a:t>ty</a:t>
            </a:r>
            <a:r>
              <a:rPr sz="3200" spc="-75" dirty="0">
                <a:latin typeface="Times New Roman"/>
                <a:cs typeface="Times New Roman"/>
              </a:rPr>
              <a:t> </a:t>
            </a:r>
            <a:r>
              <a:rPr sz="3200" dirty="0">
                <a:latin typeface="Calibri"/>
                <a:cs typeface="Calibri"/>
              </a:rPr>
              <a:t>without</a:t>
            </a:r>
            <a:r>
              <a:rPr sz="3200" spc="-65" dirty="0">
                <a:latin typeface="Times New Roman"/>
                <a:cs typeface="Times New Roman"/>
              </a:rPr>
              <a:t> </a:t>
            </a:r>
            <a:r>
              <a:rPr sz="3200" dirty="0">
                <a:latin typeface="Calibri"/>
                <a:cs typeface="Calibri"/>
              </a:rPr>
              <a:t>c</a:t>
            </a:r>
            <a:r>
              <a:rPr sz="3200" spc="-40" dirty="0">
                <a:latin typeface="Calibri"/>
                <a:cs typeface="Calibri"/>
              </a:rPr>
              <a:t>r</a:t>
            </a:r>
            <a:r>
              <a:rPr sz="3200" dirty="0">
                <a:latin typeface="Calibri"/>
                <a:cs typeface="Calibri"/>
              </a:rPr>
              <a:t>e</a:t>
            </a:r>
            <a:r>
              <a:rPr sz="3200" spc="-25" dirty="0">
                <a:latin typeface="Calibri"/>
                <a:cs typeface="Calibri"/>
              </a:rPr>
              <a:t>a</a:t>
            </a:r>
            <a:r>
              <a:rPr sz="3200" dirty="0">
                <a:latin typeface="Calibri"/>
                <a:cs typeface="Calibri"/>
              </a:rPr>
              <a:t>t</a:t>
            </a:r>
            <a:r>
              <a:rPr sz="3200" spc="-10" dirty="0">
                <a:latin typeface="Calibri"/>
                <a:cs typeface="Calibri"/>
              </a:rPr>
              <a:t>i</a:t>
            </a:r>
            <a:r>
              <a:rPr sz="3200" spc="-5" dirty="0">
                <a:latin typeface="Calibri"/>
                <a:cs typeface="Calibri"/>
              </a:rPr>
              <a:t>n</a:t>
            </a:r>
            <a:r>
              <a:rPr sz="3200" dirty="0">
                <a:latin typeface="Calibri"/>
                <a:cs typeface="Calibri"/>
              </a:rPr>
              <a:t>g</a:t>
            </a:r>
            <a:r>
              <a:rPr sz="3200" spc="-75" dirty="0">
                <a:latin typeface="Times New Roman"/>
                <a:cs typeface="Times New Roman"/>
              </a:rPr>
              <a:t> </a:t>
            </a:r>
            <a:r>
              <a:rPr sz="3200" spc="-5" dirty="0">
                <a:latin typeface="Calibri"/>
                <a:cs typeface="Calibri"/>
              </a:rPr>
              <a:t>depen</a:t>
            </a:r>
            <a:r>
              <a:rPr sz="3200" spc="-10" dirty="0">
                <a:latin typeface="Calibri"/>
                <a:cs typeface="Calibri"/>
              </a:rPr>
              <a:t>d</a:t>
            </a:r>
            <a:r>
              <a:rPr sz="3200" dirty="0">
                <a:latin typeface="Calibri"/>
                <a:cs typeface="Calibri"/>
              </a:rPr>
              <a:t>enc</a:t>
            </a:r>
            <a:r>
              <a:rPr sz="3200" spc="-5" dirty="0">
                <a:latin typeface="Calibri"/>
                <a:cs typeface="Calibri"/>
              </a:rPr>
              <a:t>i</a:t>
            </a:r>
            <a:r>
              <a:rPr sz="3200" dirty="0">
                <a:latin typeface="Calibri"/>
                <a:cs typeface="Calibri"/>
              </a:rPr>
              <a:t>es</a:t>
            </a:r>
          </a:p>
        </p:txBody>
      </p:sp>
      <p:sp>
        <p:nvSpPr>
          <p:cNvPr id="6" name="TextBox 5"/>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2762495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normAutofit lnSpcReduction="10000"/>
          </a:bodyPr>
          <a:lstStyle/>
          <a:p>
            <a:pPr eaLnBrk="1" hangingPunct="1">
              <a:lnSpc>
                <a:spcPct val="90000"/>
              </a:lnSpc>
              <a:buFont typeface="Arial" panose="020B0604020202020204" pitchFamily="34" charset="0"/>
              <a:buChar char="•"/>
            </a:pPr>
            <a:r>
              <a:rPr lang="en-US" dirty="0" smtClean="0">
                <a:solidFill>
                  <a:srgbClr val="0070C0"/>
                </a:solidFill>
              </a:rPr>
              <a:t>D</a:t>
            </a:r>
            <a:r>
              <a:rPr lang="en-US" dirty="0" smtClean="0">
                <a:solidFill>
                  <a:srgbClr val="0070C0"/>
                </a:solidFill>
              </a:rPr>
              <a:t>ynamic </a:t>
            </a:r>
            <a:r>
              <a:rPr lang="en-US" dirty="0" smtClean="0">
                <a:solidFill>
                  <a:srgbClr val="0070C0"/>
                </a:solidFill>
              </a:rPr>
              <a:t>binding of messages to method definitions (dynamic dispatch).</a:t>
            </a:r>
          </a:p>
          <a:p>
            <a:pPr eaLnBrk="1" hangingPunct="1">
              <a:lnSpc>
                <a:spcPct val="90000"/>
              </a:lnSpc>
              <a:buFont typeface="Arial" panose="020B0604020202020204" pitchFamily="34" charset="0"/>
              <a:buChar char="•"/>
            </a:pPr>
            <a:r>
              <a:rPr lang="en-US" dirty="0" smtClean="0"/>
              <a:t>Class </a:t>
            </a:r>
            <a:r>
              <a:rPr lang="en-US" dirty="0" smtClean="0"/>
              <a:t>that is able to </a:t>
            </a:r>
            <a:r>
              <a:rPr lang="en-US" dirty="0" smtClean="0">
                <a:solidFill>
                  <a:srgbClr val="FF0000"/>
                </a:solidFill>
              </a:rPr>
              <a:t>reference</a:t>
            </a:r>
            <a:r>
              <a:rPr lang="en-US" dirty="0" smtClean="0"/>
              <a:t> objects of the class and </a:t>
            </a:r>
            <a:r>
              <a:rPr lang="en-US" dirty="0" smtClean="0">
                <a:solidFill>
                  <a:srgbClr val="FF0000"/>
                </a:solidFill>
              </a:rPr>
              <a:t>objects of any of its descendants.</a:t>
            </a:r>
          </a:p>
          <a:p>
            <a:pPr eaLnBrk="1" hangingPunct="1">
              <a:lnSpc>
                <a:spcPct val="90000"/>
              </a:lnSpc>
              <a:buFont typeface="Arial" panose="020B0604020202020204" pitchFamily="34" charset="0"/>
              <a:buChar char="•"/>
            </a:pPr>
            <a:r>
              <a:rPr lang="en-US" dirty="0" smtClean="0"/>
              <a:t>From Overridden methods </a:t>
            </a:r>
          </a:p>
          <a:p>
            <a:pPr eaLnBrk="1" hangingPunct="1">
              <a:lnSpc>
                <a:spcPct val="90000"/>
              </a:lnSpc>
            </a:pPr>
            <a:endParaRPr lang="en-US" dirty="0" smtClean="0"/>
          </a:p>
          <a:p>
            <a:pPr eaLnBrk="1" hangingPunct="1">
              <a:lnSpc>
                <a:spcPct val="90000"/>
              </a:lnSpc>
            </a:pPr>
            <a:r>
              <a:rPr lang="en-US" dirty="0" smtClean="0">
                <a:latin typeface="Lucida Sans Typewriter" pitchFamily="49" charset="0"/>
              </a:rPr>
              <a:t>public class A { draw () }</a:t>
            </a:r>
          </a:p>
          <a:p>
            <a:pPr eaLnBrk="1" hangingPunct="1">
              <a:lnSpc>
                <a:spcPct val="90000"/>
              </a:lnSpc>
            </a:pPr>
            <a:r>
              <a:rPr lang="en-US" dirty="0" smtClean="0">
                <a:latin typeface="Lucida Sans Typewriter" pitchFamily="49" charset="0"/>
              </a:rPr>
              <a:t>public class B extends A { draw () }</a:t>
            </a:r>
          </a:p>
          <a:p>
            <a:pPr eaLnBrk="1" hangingPunct="1">
              <a:lnSpc>
                <a:spcPct val="90000"/>
              </a:lnSpc>
            </a:pPr>
            <a:endParaRPr lang="en-US" dirty="0" smtClean="0">
              <a:latin typeface="Lucida Sans Typewriter" pitchFamily="49" charset="0"/>
            </a:endParaRPr>
          </a:p>
          <a:p>
            <a:pPr eaLnBrk="1" hangingPunct="1">
              <a:lnSpc>
                <a:spcPct val="90000"/>
              </a:lnSpc>
            </a:pPr>
            <a:r>
              <a:rPr lang="en-US" dirty="0" smtClean="0">
                <a:latin typeface="Lucida Sans Typewriter" pitchFamily="49" charset="0"/>
              </a:rPr>
              <a:t>A  </a:t>
            </a:r>
            <a:r>
              <a:rPr lang="en-US" dirty="0" err="1" smtClean="0">
                <a:latin typeface="Lucida Sans Typewriter" pitchFamily="49" charset="0"/>
              </a:rPr>
              <a:t>myA</a:t>
            </a:r>
            <a:r>
              <a:rPr lang="en-US" dirty="0" smtClean="0">
                <a:latin typeface="Lucida Sans Typewriter" pitchFamily="49" charset="0"/>
              </a:rPr>
              <a:t> = new A();</a:t>
            </a:r>
          </a:p>
          <a:p>
            <a:pPr eaLnBrk="1" hangingPunct="1">
              <a:lnSpc>
                <a:spcPct val="90000"/>
              </a:lnSpc>
            </a:pPr>
            <a:r>
              <a:rPr lang="en-US" dirty="0" err="1" smtClean="0">
                <a:latin typeface="Lucida Sans Typewriter" pitchFamily="49" charset="0"/>
              </a:rPr>
              <a:t>myA.draw</a:t>
            </a:r>
            <a:r>
              <a:rPr lang="en-US" dirty="0" smtClean="0">
                <a:latin typeface="Lucida Sans Typewriter" pitchFamily="49" charset="0"/>
              </a:rPr>
              <a:t>();</a:t>
            </a:r>
          </a:p>
          <a:p>
            <a:pPr eaLnBrk="1" hangingPunct="1">
              <a:lnSpc>
                <a:spcPct val="90000"/>
              </a:lnSpc>
            </a:pPr>
            <a:r>
              <a:rPr lang="en-US" dirty="0" err="1" smtClean="0">
                <a:latin typeface="Lucida Sans Typewriter" pitchFamily="49" charset="0"/>
              </a:rPr>
              <a:t>myA</a:t>
            </a:r>
            <a:r>
              <a:rPr lang="en-US" dirty="0" smtClean="0">
                <a:latin typeface="Lucida Sans Typewriter" pitchFamily="49" charset="0"/>
              </a:rPr>
              <a:t> = </a:t>
            </a:r>
            <a:r>
              <a:rPr lang="en-US" dirty="0" err="1" smtClean="0">
                <a:latin typeface="Lucida Sans Typewriter" pitchFamily="49" charset="0"/>
              </a:rPr>
              <a:t>newB</a:t>
            </a:r>
            <a:r>
              <a:rPr lang="en-US" dirty="0" smtClean="0">
                <a:latin typeface="Lucida Sans Typewriter" pitchFamily="49" charset="0"/>
              </a:rPr>
              <a:t>();</a:t>
            </a:r>
          </a:p>
          <a:p>
            <a:pPr eaLnBrk="1" hangingPunct="1">
              <a:lnSpc>
                <a:spcPct val="90000"/>
              </a:lnSpc>
            </a:pPr>
            <a:r>
              <a:rPr lang="en-US" dirty="0" err="1" smtClean="0">
                <a:latin typeface="Lucida Sans Typewriter" pitchFamily="49" charset="0"/>
              </a:rPr>
              <a:t>myA.draw</a:t>
            </a:r>
            <a:r>
              <a:rPr lang="en-US" dirty="0" smtClean="0">
                <a:latin typeface="Lucida Sans Typewriter" pitchFamily="49" charset="0"/>
              </a:rPr>
              <a:t>();</a:t>
            </a:r>
          </a:p>
        </p:txBody>
      </p:sp>
      <p:sp>
        <p:nvSpPr>
          <p:cNvPr id="12292" name="Rectangle 2"/>
          <p:cNvSpPr>
            <a:spLocks noGrp="1" noChangeArrowheads="1"/>
          </p:cNvSpPr>
          <p:nvPr>
            <p:ph type="title" idx="4294967295"/>
          </p:nvPr>
        </p:nvSpPr>
        <p:spPr>
          <a:xfrm>
            <a:off x="0" y="274638"/>
            <a:ext cx="10972800" cy="1143000"/>
          </a:xfrm>
        </p:spPr>
        <p:txBody>
          <a:bodyPr/>
          <a:lstStyle/>
          <a:p>
            <a:pPr eaLnBrk="1" hangingPunct="1"/>
            <a:r>
              <a:rPr lang="en-US" dirty="0" smtClean="0">
                <a:solidFill>
                  <a:srgbClr val="FF0000"/>
                </a:solidFill>
              </a:rPr>
              <a:t>Dynamic Binding</a:t>
            </a:r>
          </a:p>
        </p:txBody>
      </p:sp>
      <p:sp>
        <p:nvSpPr>
          <p:cNvPr id="9" name="TextBox 8"/>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3561838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p:txBody>
          <a:bodyPr/>
          <a:lstStyle/>
          <a:p>
            <a:pPr eaLnBrk="1" hangingPunct="1">
              <a:buFont typeface="Arial" panose="020B0604020202020204" pitchFamily="34" charset="0"/>
              <a:buChar char="•"/>
            </a:pPr>
            <a:r>
              <a:rPr lang="en-US" dirty="0" smtClean="0"/>
              <a:t>An </a:t>
            </a:r>
            <a:r>
              <a:rPr lang="en-US" i="1" dirty="0" smtClean="0">
                <a:solidFill>
                  <a:srgbClr val="FF0000"/>
                </a:solidFill>
              </a:rPr>
              <a:t>abstract method</a:t>
            </a:r>
            <a:r>
              <a:rPr lang="en-US" dirty="0" smtClean="0">
                <a:solidFill>
                  <a:srgbClr val="FF0000"/>
                </a:solidFill>
              </a:rPr>
              <a:t> </a:t>
            </a:r>
            <a:r>
              <a:rPr lang="en-US" dirty="0" smtClean="0"/>
              <a:t>is one that does not include a definition (it only defines a protocol).</a:t>
            </a:r>
          </a:p>
          <a:p>
            <a:pPr marL="0" indent="0" eaLnBrk="1" hangingPunct="1"/>
            <a:r>
              <a:rPr lang="en-US" dirty="0"/>
              <a:t> </a:t>
            </a:r>
            <a:r>
              <a:rPr lang="en-US" dirty="0" smtClean="0"/>
              <a:t>   [called as pure virtual method in C++].</a:t>
            </a:r>
          </a:p>
          <a:p>
            <a:pPr eaLnBrk="1" hangingPunct="1">
              <a:buFont typeface="Arial" panose="020B0604020202020204" pitchFamily="34" charset="0"/>
              <a:buChar char="•"/>
            </a:pPr>
            <a:r>
              <a:rPr lang="en-US" dirty="0" smtClean="0"/>
              <a:t>An </a:t>
            </a:r>
            <a:r>
              <a:rPr lang="en-US" i="1" dirty="0" smtClean="0">
                <a:solidFill>
                  <a:srgbClr val="FF0000"/>
                </a:solidFill>
              </a:rPr>
              <a:t>abstract class</a:t>
            </a:r>
            <a:r>
              <a:rPr lang="en-US" dirty="0" smtClean="0">
                <a:solidFill>
                  <a:srgbClr val="FF0000"/>
                </a:solidFill>
              </a:rPr>
              <a:t> </a:t>
            </a:r>
            <a:r>
              <a:rPr lang="en-US" dirty="0" smtClean="0"/>
              <a:t>is one that includes at least one abstract method.</a:t>
            </a:r>
          </a:p>
          <a:p>
            <a:pPr marL="0" indent="0"/>
            <a:r>
              <a:rPr lang="en-US" dirty="0" smtClean="0"/>
              <a:t>    [</a:t>
            </a:r>
            <a:r>
              <a:rPr lang="en-US" dirty="0"/>
              <a:t>called as </a:t>
            </a:r>
            <a:r>
              <a:rPr lang="en-US" dirty="0" smtClean="0"/>
              <a:t>abstract base class </a:t>
            </a:r>
            <a:r>
              <a:rPr lang="en-US" dirty="0"/>
              <a:t>in C++].</a:t>
            </a:r>
          </a:p>
          <a:p>
            <a:pPr eaLnBrk="1" hangingPunct="1">
              <a:buFont typeface="Arial" panose="020B0604020202020204" pitchFamily="34" charset="0"/>
              <a:buChar char="•"/>
            </a:pPr>
            <a:r>
              <a:rPr lang="en-US" dirty="0" smtClean="0"/>
              <a:t>An abstract class </a:t>
            </a:r>
            <a:r>
              <a:rPr lang="en-US" dirty="0" smtClean="0">
                <a:solidFill>
                  <a:srgbClr val="FF0000"/>
                </a:solidFill>
              </a:rPr>
              <a:t>cannot be instantiated</a:t>
            </a:r>
            <a:r>
              <a:rPr lang="en-US" dirty="0" smtClean="0"/>
              <a:t>. </a:t>
            </a:r>
          </a:p>
          <a:p>
            <a:pPr eaLnBrk="1" hangingPunct="1">
              <a:buFont typeface="Arial" panose="020B0604020202020204" pitchFamily="34" charset="0"/>
              <a:buChar char="•"/>
            </a:pPr>
            <a:r>
              <a:rPr lang="en-US" dirty="0" smtClean="0"/>
              <a:t>Any subclass of an abstract class that is to be instantiated must provide definitions of all the inherited abstract methods.</a:t>
            </a:r>
          </a:p>
        </p:txBody>
      </p:sp>
      <p:sp>
        <p:nvSpPr>
          <p:cNvPr id="13316" name="Rectangle 2"/>
          <p:cNvSpPr>
            <a:spLocks noGrp="1" noChangeArrowheads="1"/>
          </p:cNvSpPr>
          <p:nvPr>
            <p:ph type="title" idx="4294967295"/>
          </p:nvPr>
        </p:nvSpPr>
        <p:spPr>
          <a:xfrm>
            <a:off x="0" y="274638"/>
            <a:ext cx="10972800" cy="1143000"/>
          </a:xfrm>
        </p:spPr>
        <p:txBody>
          <a:bodyPr/>
          <a:lstStyle/>
          <a:p>
            <a:pPr eaLnBrk="1" hangingPunct="1"/>
            <a:r>
              <a:rPr lang="en-US" smtClean="0"/>
              <a:t>Dynamic Binding Concepts</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2759066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p:txBody>
          <a:bodyPr/>
          <a:lstStyle/>
          <a:p>
            <a:pPr eaLnBrk="1" hangingPunct="1"/>
            <a:r>
              <a:rPr lang="en-US" dirty="0" smtClean="0"/>
              <a:t>The Exclusivity of Objects</a:t>
            </a:r>
          </a:p>
          <a:p>
            <a:pPr eaLnBrk="1" hangingPunct="1"/>
            <a:r>
              <a:rPr lang="en-US" dirty="0" smtClean="0"/>
              <a:t>Are Subclasses Subtypes?</a:t>
            </a:r>
          </a:p>
          <a:p>
            <a:pPr eaLnBrk="1" hangingPunct="1"/>
            <a:r>
              <a:rPr lang="en-US" dirty="0" smtClean="0"/>
              <a:t>Single and Multiple Inheritance</a:t>
            </a:r>
          </a:p>
          <a:p>
            <a:pPr eaLnBrk="1" hangingPunct="1"/>
            <a:r>
              <a:rPr lang="en-US" dirty="0" smtClean="0"/>
              <a:t>Object Allocation and </a:t>
            </a:r>
            <a:r>
              <a:rPr lang="en-US" dirty="0" err="1" smtClean="0"/>
              <a:t>Deallocation</a:t>
            </a:r>
            <a:endParaRPr lang="en-US" dirty="0" smtClean="0"/>
          </a:p>
          <a:p>
            <a:pPr eaLnBrk="1" hangingPunct="1"/>
            <a:r>
              <a:rPr lang="en-US" dirty="0" smtClean="0"/>
              <a:t>Dynamic and Static Binding</a:t>
            </a:r>
          </a:p>
          <a:p>
            <a:pPr eaLnBrk="1" hangingPunct="1"/>
            <a:r>
              <a:rPr lang="en-US" dirty="0" smtClean="0"/>
              <a:t>Nested Classes</a:t>
            </a:r>
          </a:p>
          <a:p>
            <a:pPr eaLnBrk="1" hangingPunct="1"/>
            <a:r>
              <a:rPr lang="en-US" dirty="0" smtClean="0"/>
              <a:t>Initialization of Objects</a:t>
            </a:r>
          </a:p>
        </p:txBody>
      </p:sp>
      <p:sp>
        <p:nvSpPr>
          <p:cNvPr id="14340" name="Rectangle 2"/>
          <p:cNvSpPr>
            <a:spLocks noGrp="1" noChangeArrowheads="1"/>
          </p:cNvSpPr>
          <p:nvPr>
            <p:ph type="title" idx="4294967295"/>
          </p:nvPr>
        </p:nvSpPr>
        <p:spPr>
          <a:xfrm>
            <a:off x="0" y="274638"/>
            <a:ext cx="10972800" cy="1143000"/>
          </a:xfrm>
        </p:spPr>
        <p:txBody>
          <a:bodyPr/>
          <a:lstStyle/>
          <a:p>
            <a:pPr eaLnBrk="1" hangingPunct="1"/>
            <a:r>
              <a:rPr lang="en-US" dirty="0" smtClean="0">
                <a:solidFill>
                  <a:srgbClr val="FF0000"/>
                </a:solidFill>
              </a:rPr>
              <a:t>Design Issues for OOP Languages</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2864063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p:txBody>
          <a:bodyPr/>
          <a:lstStyle/>
          <a:p>
            <a:pPr>
              <a:lnSpc>
                <a:spcPct val="90000"/>
              </a:lnSpc>
              <a:buFont typeface="Arial" pitchFamily="34" charset="0"/>
              <a:buChar char="•"/>
            </a:pPr>
            <a:r>
              <a:rPr lang="en-US" sz="2800" dirty="0" smtClean="0">
                <a:solidFill>
                  <a:srgbClr val="FF0000"/>
                </a:solidFill>
              </a:rPr>
              <a:t>Everything is an object</a:t>
            </a:r>
          </a:p>
          <a:p>
            <a:pPr lvl="1" eaLnBrk="1" hangingPunct="1">
              <a:lnSpc>
                <a:spcPct val="90000"/>
              </a:lnSpc>
            </a:pPr>
            <a:r>
              <a:rPr lang="en-US" sz="2000" dirty="0" smtClean="0"/>
              <a:t>Advantage - elegance and purity</a:t>
            </a:r>
          </a:p>
          <a:p>
            <a:pPr lvl="1" eaLnBrk="1" hangingPunct="1">
              <a:lnSpc>
                <a:spcPct val="90000"/>
              </a:lnSpc>
            </a:pPr>
            <a:r>
              <a:rPr lang="en-US" sz="2000" dirty="0" smtClean="0"/>
              <a:t>Disadvantage - slow operations on simple objects</a:t>
            </a:r>
          </a:p>
          <a:p>
            <a:pPr>
              <a:lnSpc>
                <a:spcPct val="90000"/>
              </a:lnSpc>
              <a:buFont typeface="Arial" pitchFamily="34" charset="0"/>
              <a:buChar char="•"/>
            </a:pPr>
            <a:endParaRPr lang="en-US" sz="2800" dirty="0" smtClean="0">
              <a:solidFill>
                <a:srgbClr val="FF0000"/>
              </a:solidFill>
            </a:endParaRPr>
          </a:p>
          <a:p>
            <a:pPr>
              <a:lnSpc>
                <a:spcPct val="90000"/>
              </a:lnSpc>
              <a:buFont typeface="Arial" pitchFamily="34" charset="0"/>
              <a:buChar char="•"/>
            </a:pPr>
            <a:r>
              <a:rPr lang="en-US" sz="2800" dirty="0" smtClean="0">
                <a:solidFill>
                  <a:srgbClr val="FF0000"/>
                </a:solidFill>
              </a:rPr>
              <a:t>Everything </a:t>
            </a:r>
            <a:r>
              <a:rPr lang="en-US" sz="2800" dirty="0" smtClean="0">
                <a:solidFill>
                  <a:srgbClr val="FF0000"/>
                </a:solidFill>
              </a:rPr>
              <a:t>imperative + Object oriented support</a:t>
            </a:r>
          </a:p>
          <a:p>
            <a:pPr>
              <a:lnSpc>
                <a:spcPct val="90000"/>
              </a:lnSpc>
            </a:pPr>
            <a:endParaRPr lang="en-US" sz="2800" dirty="0" smtClean="0"/>
          </a:p>
          <a:p>
            <a:pPr>
              <a:lnSpc>
                <a:spcPct val="90000"/>
              </a:lnSpc>
              <a:buFont typeface="Arial" pitchFamily="34" charset="0"/>
              <a:buChar char="•"/>
            </a:pPr>
            <a:r>
              <a:rPr lang="en-US" sz="2800" dirty="0" smtClean="0">
                <a:solidFill>
                  <a:srgbClr val="0070C0"/>
                </a:solidFill>
              </a:rPr>
              <a:t>Primitive scalar types+ all structured types as objects</a:t>
            </a:r>
          </a:p>
          <a:p>
            <a:pPr eaLnBrk="1" hangingPunct="1">
              <a:lnSpc>
                <a:spcPct val="90000"/>
              </a:lnSpc>
            </a:pPr>
            <a:endParaRPr lang="en-US" sz="2400" dirty="0" smtClean="0"/>
          </a:p>
        </p:txBody>
      </p:sp>
      <p:sp>
        <p:nvSpPr>
          <p:cNvPr id="15364" name="Rectangle 2"/>
          <p:cNvSpPr>
            <a:spLocks noGrp="1" noChangeArrowheads="1"/>
          </p:cNvSpPr>
          <p:nvPr>
            <p:ph type="title" idx="4294967295"/>
          </p:nvPr>
        </p:nvSpPr>
        <p:spPr>
          <a:xfrm>
            <a:off x="0" y="274638"/>
            <a:ext cx="10972800" cy="1143000"/>
          </a:xfrm>
        </p:spPr>
        <p:txBody>
          <a:bodyPr/>
          <a:lstStyle/>
          <a:p>
            <a:pPr eaLnBrk="1" hangingPunct="1"/>
            <a:r>
              <a:rPr lang="en-US" smtClean="0"/>
              <a:t>The Exclusivity of Objects</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261775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algn="just" eaLnBrk="1" hangingPunct="1">
              <a:lnSpc>
                <a:spcPct val="90000"/>
              </a:lnSpc>
              <a:buFont typeface="Arial" pitchFamily="34" charset="0"/>
              <a:buChar char="•"/>
            </a:pPr>
            <a:r>
              <a:rPr lang="en-US" dirty="0" smtClean="0"/>
              <a:t>Does an “</a:t>
            </a:r>
            <a:r>
              <a:rPr lang="en-US" dirty="0" smtClean="0">
                <a:solidFill>
                  <a:schemeClr val="tx2"/>
                </a:solidFill>
              </a:rPr>
              <a:t>is-a” relationship</a:t>
            </a:r>
            <a:r>
              <a:rPr lang="en-US" dirty="0" smtClean="0"/>
              <a:t> hold between a parent class object and an object of the subclass?</a:t>
            </a:r>
          </a:p>
          <a:p>
            <a:pPr algn="just">
              <a:lnSpc>
                <a:spcPct val="90000"/>
              </a:lnSpc>
              <a:buFont typeface="Arial" pitchFamily="34" charset="0"/>
              <a:buChar char="•"/>
            </a:pPr>
            <a:r>
              <a:rPr lang="en-US" dirty="0" smtClean="0">
                <a:solidFill>
                  <a:srgbClr val="0070C0"/>
                </a:solidFill>
              </a:rPr>
              <a:t>Def: If </a:t>
            </a:r>
            <a:r>
              <a:rPr lang="en-US" dirty="0" smtClean="0">
                <a:solidFill>
                  <a:srgbClr val="0070C0"/>
                </a:solidFill>
              </a:rPr>
              <a:t>a derived class is-a parent class, then objects of the derived class must behave the same as the parent class object</a:t>
            </a:r>
          </a:p>
          <a:p>
            <a:pPr>
              <a:lnSpc>
                <a:spcPct val="90000"/>
              </a:lnSpc>
            </a:pPr>
            <a:endParaRPr lang="en-US" sz="2000" dirty="0" smtClean="0">
              <a:solidFill>
                <a:srgbClr val="FF0000"/>
              </a:solidFill>
              <a:latin typeface="Lucida Sans Typewriter" pitchFamily="49" charset="0"/>
            </a:endParaRPr>
          </a:p>
          <a:p>
            <a:pPr>
              <a:lnSpc>
                <a:spcPct val="90000"/>
              </a:lnSpc>
            </a:pPr>
            <a:r>
              <a:rPr lang="en-US" sz="2000" dirty="0" smtClean="0">
                <a:solidFill>
                  <a:srgbClr val="FF0000"/>
                </a:solidFill>
                <a:latin typeface="Lucida Sans Typewriter" pitchFamily="49" charset="0"/>
              </a:rPr>
              <a:t>Subtype </a:t>
            </a:r>
            <a:r>
              <a:rPr lang="en-US" sz="2000" dirty="0" err="1" smtClean="0">
                <a:solidFill>
                  <a:srgbClr val="FF0000"/>
                </a:solidFill>
                <a:latin typeface="Lucida Sans Typewriter" pitchFamily="49" charset="0"/>
              </a:rPr>
              <a:t>Small_int</a:t>
            </a:r>
            <a:r>
              <a:rPr lang="en-US" sz="2000" dirty="0" smtClean="0">
                <a:solidFill>
                  <a:srgbClr val="FF0000"/>
                </a:solidFill>
                <a:latin typeface="Lucida Sans Typewriter" pitchFamily="49" charset="0"/>
              </a:rPr>
              <a:t> is Integer range -100..100; </a:t>
            </a:r>
            <a:r>
              <a:rPr lang="en-US" sz="2000" dirty="0" smtClean="0">
                <a:solidFill>
                  <a:schemeClr val="accent1">
                    <a:lumMod val="50000"/>
                  </a:schemeClr>
                </a:solidFill>
                <a:latin typeface="Lucida Sans Typewriter" pitchFamily="49" charset="0"/>
              </a:rPr>
              <a:t>//</a:t>
            </a:r>
            <a:r>
              <a:rPr lang="en-US" sz="2000" dirty="0" err="1" smtClean="0">
                <a:solidFill>
                  <a:schemeClr val="accent1">
                    <a:lumMod val="50000"/>
                  </a:schemeClr>
                </a:solidFill>
                <a:latin typeface="Lucida Sans Typewriter" pitchFamily="49" charset="0"/>
              </a:rPr>
              <a:t>Ada</a:t>
            </a:r>
            <a:endParaRPr lang="en-US" sz="2000" dirty="0" smtClean="0">
              <a:solidFill>
                <a:schemeClr val="accent1">
                  <a:lumMod val="50000"/>
                </a:schemeClr>
              </a:solidFill>
              <a:latin typeface="Lucida Sans Typewriter" pitchFamily="49" charset="0"/>
            </a:endParaRPr>
          </a:p>
          <a:p>
            <a:pPr eaLnBrk="1" hangingPunct="1">
              <a:lnSpc>
                <a:spcPct val="90000"/>
              </a:lnSpc>
              <a:buFont typeface="Arial" pitchFamily="34" charset="0"/>
              <a:buChar char="•"/>
            </a:pPr>
            <a:endParaRPr lang="en-US" dirty="0" smtClean="0"/>
          </a:p>
          <a:p>
            <a:pPr algn="just" eaLnBrk="1" hangingPunct="1">
              <a:lnSpc>
                <a:spcPct val="90000"/>
              </a:lnSpc>
              <a:buFont typeface="Arial" pitchFamily="34" charset="0"/>
              <a:buChar char="•"/>
            </a:pPr>
            <a:r>
              <a:rPr lang="en-US" dirty="0" smtClean="0"/>
              <a:t>A </a:t>
            </a:r>
            <a:r>
              <a:rPr lang="en-US" dirty="0" smtClean="0"/>
              <a:t>derived class is a subtype if it has an is-a relationship with its parent class</a:t>
            </a:r>
          </a:p>
          <a:p>
            <a:pPr lvl="1" eaLnBrk="1" hangingPunct="1">
              <a:lnSpc>
                <a:spcPct val="90000"/>
              </a:lnSpc>
            </a:pPr>
            <a:r>
              <a:rPr lang="en-US" dirty="0" smtClean="0"/>
              <a:t>Subclass can only add variables and methods and override inherited methods in </a:t>
            </a:r>
            <a:r>
              <a:rPr lang="en-US" b="1" dirty="0" smtClean="0">
                <a:solidFill>
                  <a:srgbClr val="FF0000"/>
                </a:solidFill>
              </a:rPr>
              <a:t>“compatible” </a:t>
            </a:r>
            <a:r>
              <a:rPr lang="en-US" dirty="0" smtClean="0"/>
              <a:t>ways</a:t>
            </a:r>
          </a:p>
          <a:p>
            <a:pPr>
              <a:lnSpc>
                <a:spcPct val="90000"/>
              </a:lnSpc>
              <a:buFont typeface="Arial" pitchFamily="34" charset="0"/>
              <a:buChar char="•"/>
            </a:pPr>
            <a:r>
              <a:rPr lang="en-US" dirty="0" smtClean="0">
                <a:solidFill>
                  <a:schemeClr val="accent1">
                    <a:lumMod val="50000"/>
                  </a:schemeClr>
                </a:solidFill>
              </a:rPr>
              <a:t>Call to overriding method can replace call to overridden method</a:t>
            </a:r>
          </a:p>
          <a:p>
            <a:pPr eaLnBrk="1" hangingPunct="1">
              <a:lnSpc>
                <a:spcPct val="90000"/>
              </a:lnSpc>
            </a:pPr>
            <a:endParaRPr lang="en-US" dirty="0" smtClean="0"/>
          </a:p>
        </p:txBody>
      </p:sp>
      <p:sp>
        <p:nvSpPr>
          <p:cNvPr id="16388" name="Rectangle 2"/>
          <p:cNvSpPr>
            <a:spLocks noGrp="1" noChangeArrowheads="1"/>
          </p:cNvSpPr>
          <p:nvPr>
            <p:ph type="title" idx="4294967295"/>
          </p:nvPr>
        </p:nvSpPr>
        <p:spPr>
          <a:xfrm>
            <a:off x="0" y="274638"/>
            <a:ext cx="10972800" cy="1143000"/>
          </a:xfrm>
        </p:spPr>
        <p:txBody>
          <a:bodyPr/>
          <a:lstStyle/>
          <a:p>
            <a:pPr eaLnBrk="1" hangingPunct="1"/>
            <a:r>
              <a:rPr lang="en-US" smtClean="0"/>
              <a:t>Are Subclasses Subtypes?</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4232607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buFont typeface="Arial" pitchFamily="34" charset="0"/>
              <a:buChar char="•"/>
            </a:pPr>
            <a:r>
              <a:rPr lang="en-US" dirty="0" smtClean="0"/>
              <a:t>Multiple inheritance allows a new class to inherit from two or more classes</a:t>
            </a:r>
          </a:p>
          <a:p>
            <a:pPr algn="ctr" eaLnBrk="1" hangingPunct="1"/>
            <a:r>
              <a:rPr lang="en-US" sz="2000" dirty="0" smtClean="0">
                <a:solidFill>
                  <a:schemeClr val="accent6">
                    <a:lumMod val="75000"/>
                  </a:schemeClr>
                </a:solidFill>
                <a:latin typeface="Bookman Old Style" pitchFamily="18" charset="0"/>
                <a:ea typeface="Microsoft Sans Serif" pitchFamily="34" charset="0"/>
                <a:cs typeface="Microsoft Sans Serif" pitchFamily="34" charset="0"/>
              </a:rPr>
              <a:t>A and B both define display, C inherits both A and B</a:t>
            </a:r>
          </a:p>
          <a:p>
            <a:pPr algn="ctr" eaLnBrk="1" hangingPunct="1"/>
            <a:r>
              <a:rPr lang="en-US" sz="2000" dirty="0" smtClean="0">
                <a:solidFill>
                  <a:schemeClr val="accent6">
                    <a:lumMod val="75000"/>
                  </a:schemeClr>
                </a:solidFill>
                <a:latin typeface="Bookman Old Style" pitchFamily="18" charset="0"/>
                <a:ea typeface="Microsoft Sans Serif" pitchFamily="34" charset="0"/>
                <a:cs typeface="Microsoft Sans Serif" pitchFamily="34" charset="0"/>
              </a:rPr>
              <a:t>C needs to reference both versions of display</a:t>
            </a:r>
          </a:p>
          <a:p>
            <a:pPr algn="ctr" eaLnBrk="1" hangingPunct="1"/>
            <a:r>
              <a:rPr lang="en-US" sz="2000" dirty="0" smtClean="0">
                <a:solidFill>
                  <a:schemeClr val="accent6">
                    <a:lumMod val="75000"/>
                  </a:schemeClr>
                </a:solidFill>
                <a:latin typeface="Bookman Old Style" pitchFamily="18" charset="0"/>
                <a:ea typeface="Microsoft Sans Serif" pitchFamily="34" charset="0"/>
                <a:cs typeface="Microsoft Sans Serif" pitchFamily="34" charset="0"/>
              </a:rPr>
              <a:t>One of them must be overridden in sub class.</a:t>
            </a:r>
          </a:p>
          <a:p>
            <a:pPr eaLnBrk="1" hangingPunct="1">
              <a:buFont typeface="Arial" pitchFamily="34" charset="0"/>
              <a:buChar char="•"/>
            </a:pPr>
            <a:r>
              <a:rPr lang="en-US" dirty="0" smtClean="0"/>
              <a:t>Disadvantages of multiple inheritance:</a:t>
            </a:r>
          </a:p>
          <a:p>
            <a:pPr lvl="1" eaLnBrk="1" hangingPunct="1"/>
            <a:r>
              <a:rPr lang="en-US" dirty="0" smtClean="0"/>
              <a:t>Language and implementation </a:t>
            </a:r>
            <a:r>
              <a:rPr lang="en-US" dirty="0" smtClean="0">
                <a:solidFill>
                  <a:srgbClr val="FF0000"/>
                </a:solidFill>
              </a:rPr>
              <a:t>complexity</a:t>
            </a:r>
            <a:r>
              <a:rPr lang="en-US" dirty="0" smtClean="0"/>
              <a:t> (in part due to name collisions)</a:t>
            </a:r>
          </a:p>
          <a:p>
            <a:pPr lvl="1" eaLnBrk="1" hangingPunct="1"/>
            <a:r>
              <a:rPr lang="en-US" dirty="0" smtClean="0">
                <a:solidFill>
                  <a:srgbClr val="FF0000"/>
                </a:solidFill>
              </a:rPr>
              <a:t>Potential inefficiency </a:t>
            </a:r>
            <a:r>
              <a:rPr lang="en-US" dirty="0" smtClean="0"/>
              <a:t>- dynamic binding is more complex with multiple inheritance</a:t>
            </a:r>
          </a:p>
        </p:txBody>
      </p:sp>
      <p:sp>
        <p:nvSpPr>
          <p:cNvPr id="17412" name="Rectangle 2"/>
          <p:cNvSpPr>
            <a:spLocks noGrp="1" noChangeArrowheads="1"/>
          </p:cNvSpPr>
          <p:nvPr>
            <p:ph type="title" idx="4294967295"/>
          </p:nvPr>
        </p:nvSpPr>
        <p:spPr>
          <a:xfrm>
            <a:off x="0" y="274638"/>
            <a:ext cx="10972800" cy="1143000"/>
          </a:xfrm>
        </p:spPr>
        <p:txBody>
          <a:bodyPr/>
          <a:lstStyle/>
          <a:p>
            <a:pPr eaLnBrk="1" hangingPunct="1"/>
            <a:r>
              <a:rPr lang="en-US" dirty="0" smtClean="0"/>
              <a:t>Multiple Inheritance</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pic>
        <p:nvPicPr>
          <p:cNvPr id="2050" name="Picture 2"/>
          <p:cNvPicPr>
            <a:picLocks noChangeAspect="1" noChangeArrowheads="1"/>
          </p:cNvPicPr>
          <p:nvPr/>
        </p:nvPicPr>
        <p:blipFill>
          <a:blip r:embed="rId3" cstate="print"/>
          <a:srcRect/>
          <a:stretch>
            <a:fillRect/>
          </a:stretch>
        </p:blipFill>
        <p:spPr bwMode="auto">
          <a:xfrm rot="16200000">
            <a:off x="4489458" y="3968764"/>
            <a:ext cx="1752599" cy="3416297"/>
          </a:xfrm>
          <a:prstGeom prst="rect">
            <a:avLst/>
          </a:prstGeom>
          <a:noFill/>
          <a:ln w="9525">
            <a:noFill/>
            <a:miter lim="800000"/>
            <a:headEnd/>
            <a:tailEnd/>
          </a:ln>
          <a:effectLst/>
        </p:spPr>
      </p:pic>
    </p:spTree>
    <p:extLst>
      <p:ext uri="{BB962C8B-B14F-4D97-AF65-F5344CB8AC3E}">
        <p14:creationId xmlns:p14="http://schemas.microsoft.com/office/powerpoint/2010/main" xmlns="" val="527703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 y="415251"/>
            <a:ext cx="11614245" cy="553998"/>
          </a:xfrm>
          <a:prstGeom prst="rect">
            <a:avLst/>
          </a:prstGeom>
        </p:spPr>
        <p:txBody>
          <a:bodyPr vert="horz" wrap="square" lIns="0" tIns="0" rIns="0" bIns="0" rtlCol="0">
            <a:spAutoFit/>
          </a:bodyPr>
          <a:lstStyle/>
          <a:p>
            <a:pPr algn="ctr">
              <a:lnSpc>
                <a:spcPct val="100000"/>
              </a:lnSpc>
            </a:pPr>
            <a:r>
              <a:rPr sz="3600" spc="-20" dirty="0">
                <a:solidFill>
                  <a:srgbClr val="FF0000"/>
                </a:solidFill>
              </a:rPr>
              <a:t>Al</a:t>
            </a:r>
            <a:r>
              <a:rPr sz="3600" spc="-15" dirty="0">
                <a:solidFill>
                  <a:srgbClr val="FF0000"/>
                </a:solidFill>
              </a:rPr>
              <a:t>l</a:t>
            </a:r>
            <a:r>
              <a:rPr sz="3600" spc="-30" dirty="0">
                <a:solidFill>
                  <a:srgbClr val="FF0000"/>
                </a:solidFill>
              </a:rPr>
              <a:t>o</a:t>
            </a:r>
            <a:r>
              <a:rPr sz="3600" spc="-55" dirty="0">
                <a:solidFill>
                  <a:srgbClr val="FF0000"/>
                </a:solidFill>
              </a:rPr>
              <a:t>ca</a:t>
            </a:r>
            <a:r>
              <a:rPr sz="3600" dirty="0">
                <a:solidFill>
                  <a:srgbClr val="FF0000"/>
                </a:solidFill>
              </a:rPr>
              <a:t>ti</a:t>
            </a:r>
            <a:r>
              <a:rPr sz="3600" spc="-5" dirty="0">
                <a:solidFill>
                  <a:srgbClr val="FF0000"/>
                </a:solidFill>
              </a:rPr>
              <a:t>o</a:t>
            </a:r>
            <a:r>
              <a:rPr sz="3600" dirty="0">
                <a:solidFill>
                  <a:srgbClr val="FF0000"/>
                </a:solidFill>
              </a:rPr>
              <a:t>n</a:t>
            </a:r>
            <a:r>
              <a:rPr sz="3600" spc="-125" dirty="0">
                <a:solidFill>
                  <a:srgbClr val="FF0000"/>
                </a:solidFill>
                <a:latin typeface="Times New Roman"/>
                <a:cs typeface="Times New Roman"/>
              </a:rPr>
              <a:t> </a:t>
            </a:r>
            <a:r>
              <a:rPr sz="3600" dirty="0">
                <a:solidFill>
                  <a:srgbClr val="FF0000"/>
                </a:solidFill>
              </a:rPr>
              <a:t>and</a:t>
            </a:r>
            <a:r>
              <a:rPr sz="3600" spc="-105" dirty="0">
                <a:solidFill>
                  <a:srgbClr val="FF0000"/>
                </a:solidFill>
                <a:latin typeface="Times New Roman"/>
                <a:cs typeface="Times New Roman"/>
              </a:rPr>
              <a:t> </a:t>
            </a:r>
            <a:r>
              <a:rPr sz="3600" spc="-30" dirty="0">
                <a:solidFill>
                  <a:srgbClr val="FF0000"/>
                </a:solidFill>
              </a:rPr>
              <a:t>Dea</a:t>
            </a:r>
            <a:r>
              <a:rPr sz="3600" spc="-5" dirty="0">
                <a:solidFill>
                  <a:srgbClr val="FF0000"/>
                </a:solidFill>
              </a:rPr>
              <a:t>l</a:t>
            </a:r>
            <a:r>
              <a:rPr sz="3600" dirty="0">
                <a:solidFill>
                  <a:srgbClr val="FF0000"/>
                </a:solidFill>
              </a:rPr>
              <a:t>l</a:t>
            </a:r>
            <a:r>
              <a:rPr sz="3600" spc="-30" dirty="0">
                <a:solidFill>
                  <a:srgbClr val="FF0000"/>
                </a:solidFill>
              </a:rPr>
              <a:t>o</a:t>
            </a:r>
            <a:r>
              <a:rPr sz="3600" spc="-60" dirty="0">
                <a:solidFill>
                  <a:srgbClr val="FF0000"/>
                </a:solidFill>
              </a:rPr>
              <a:t>c</a:t>
            </a:r>
            <a:r>
              <a:rPr sz="3600" spc="-55" dirty="0">
                <a:solidFill>
                  <a:srgbClr val="FF0000"/>
                </a:solidFill>
              </a:rPr>
              <a:t>a</a:t>
            </a:r>
            <a:r>
              <a:rPr sz="3600" dirty="0">
                <a:solidFill>
                  <a:srgbClr val="FF0000"/>
                </a:solidFill>
              </a:rPr>
              <a:t>ti</a:t>
            </a:r>
            <a:r>
              <a:rPr sz="3600" spc="-5" dirty="0">
                <a:solidFill>
                  <a:srgbClr val="FF0000"/>
                </a:solidFill>
              </a:rPr>
              <a:t>o</a:t>
            </a:r>
            <a:r>
              <a:rPr sz="3600" dirty="0">
                <a:solidFill>
                  <a:srgbClr val="FF0000"/>
                </a:solidFill>
              </a:rPr>
              <a:t>n</a:t>
            </a:r>
            <a:r>
              <a:rPr sz="3600" spc="-120" dirty="0">
                <a:solidFill>
                  <a:srgbClr val="FF0000"/>
                </a:solidFill>
                <a:latin typeface="Times New Roman"/>
                <a:cs typeface="Times New Roman"/>
              </a:rPr>
              <a:t> </a:t>
            </a:r>
            <a:r>
              <a:rPr sz="3600" spc="-5" dirty="0">
                <a:solidFill>
                  <a:srgbClr val="FF0000"/>
                </a:solidFill>
              </a:rPr>
              <a:t>o</a:t>
            </a:r>
            <a:r>
              <a:rPr sz="3600" dirty="0">
                <a:solidFill>
                  <a:srgbClr val="FF0000"/>
                </a:solidFill>
              </a:rPr>
              <a:t>f</a:t>
            </a:r>
            <a:r>
              <a:rPr sz="3600" spc="-100" dirty="0">
                <a:solidFill>
                  <a:srgbClr val="FF0000"/>
                </a:solidFill>
                <a:latin typeface="Times New Roman"/>
                <a:cs typeface="Times New Roman"/>
              </a:rPr>
              <a:t> </a:t>
            </a:r>
            <a:r>
              <a:rPr sz="3600" spc="-25">
                <a:solidFill>
                  <a:srgbClr val="FF0000"/>
                </a:solidFill>
              </a:rPr>
              <a:t>Objects</a:t>
            </a:r>
            <a:r>
              <a:rPr sz="3600" spc="-25" smtClean="0">
                <a:solidFill>
                  <a:srgbClr val="FF0000"/>
                </a:solidFill>
              </a:rPr>
              <a:t>:</a:t>
            </a:r>
            <a:r>
              <a:rPr lang="en-US" sz="3600" spc="-25" dirty="0" smtClean="0">
                <a:solidFill>
                  <a:srgbClr val="FF0000"/>
                </a:solidFill>
              </a:rPr>
              <a:t> </a:t>
            </a:r>
            <a:r>
              <a:rPr sz="3600" spc="-30" smtClean="0">
                <a:solidFill>
                  <a:srgbClr val="FF0000"/>
                </a:solidFill>
              </a:rPr>
              <a:t>Som</a:t>
            </a:r>
            <a:r>
              <a:rPr sz="3600" spc="-20" smtClean="0">
                <a:solidFill>
                  <a:srgbClr val="FF0000"/>
                </a:solidFill>
              </a:rPr>
              <a:t>e</a:t>
            </a:r>
            <a:r>
              <a:rPr sz="3600" spc="-90" smtClean="0">
                <a:solidFill>
                  <a:srgbClr val="FF0000"/>
                </a:solidFill>
                <a:latin typeface="Times New Roman"/>
                <a:cs typeface="Times New Roman"/>
              </a:rPr>
              <a:t> </a:t>
            </a:r>
            <a:r>
              <a:rPr sz="3600" spc="-20" dirty="0">
                <a:solidFill>
                  <a:srgbClr val="FF0000"/>
                </a:solidFill>
              </a:rPr>
              <a:t>Issues</a:t>
            </a:r>
            <a:endParaRPr sz="3600" dirty="0">
              <a:solidFill>
                <a:srgbClr val="FF0000"/>
              </a:solidFill>
              <a:latin typeface="Times New Roman"/>
              <a:cs typeface="Times New Roman"/>
            </a:endParaRPr>
          </a:p>
        </p:txBody>
      </p:sp>
      <p:sp>
        <p:nvSpPr>
          <p:cNvPr id="3" name="object 3"/>
          <p:cNvSpPr txBox="1"/>
          <p:nvPr/>
        </p:nvSpPr>
        <p:spPr>
          <a:xfrm>
            <a:off x="714595" y="1611766"/>
            <a:ext cx="10706945" cy="2182136"/>
          </a:xfrm>
          <a:prstGeom prst="rect">
            <a:avLst/>
          </a:prstGeom>
        </p:spPr>
        <p:txBody>
          <a:bodyPr vert="horz" wrap="square" lIns="0" tIns="0" rIns="0" bIns="0" rtlCol="0">
            <a:spAutoFit/>
          </a:bodyPr>
          <a:lstStyle/>
          <a:p>
            <a:pPr marL="355600" indent="-342900">
              <a:lnSpc>
                <a:spcPts val="3240"/>
              </a:lnSpc>
              <a:buFont typeface="Arial"/>
              <a:buChar char="•"/>
              <a:tabLst>
                <a:tab pos="356235" algn="l"/>
              </a:tabLst>
            </a:pPr>
            <a:r>
              <a:rPr sz="2400" spc="-50" dirty="0">
                <a:latin typeface="Calibri"/>
                <a:cs typeface="Calibri"/>
              </a:rPr>
              <a:t>E</a:t>
            </a:r>
            <a:r>
              <a:rPr sz="2400" dirty="0">
                <a:latin typeface="Calibri"/>
                <a:cs typeface="Calibri"/>
              </a:rPr>
              <a:t>ach</a:t>
            </a:r>
            <a:r>
              <a:rPr sz="2400" spc="-100" dirty="0">
                <a:latin typeface="Times New Roman"/>
                <a:cs typeface="Times New Roman"/>
              </a:rPr>
              <a:t> </a:t>
            </a:r>
            <a:r>
              <a:rPr sz="2400" spc="-5" dirty="0">
                <a:latin typeface="Calibri"/>
                <a:cs typeface="Calibri"/>
              </a:rPr>
              <a:t>objec</a:t>
            </a:r>
            <a:r>
              <a:rPr sz="2400" dirty="0">
                <a:latin typeface="Calibri"/>
                <a:cs typeface="Calibri"/>
              </a:rPr>
              <a:t>t</a:t>
            </a:r>
            <a:r>
              <a:rPr sz="2400" spc="-80" dirty="0">
                <a:latin typeface="Times New Roman"/>
                <a:cs typeface="Times New Roman"/>
              </a:rPr>
              <a:t> </a:t>
            </a:r>
            <a:r>
              <a:rPr sz="2400" dirty="0">
                <a:latin typeface="Calibri"/>
                <a:cs typeface="Calibri"/>
              </a:rPr>
              <a:t>class</a:t>
            </a:r>
            <a:r>
              <a:rPr sz="2400" spc="-85" dirty="0">
                <a:latin typeface="Times New Roman"/>
                <a:cs typeface="Times New Roman"/>
              </a:rPr>
              <a:t> </a:t>
            </a:r>
            <a:r>
              <a:rPr sz="2400" spc="-40" dirty="0">
                <a:latin typeface="Calibri"/>
                <a:cs typeface="Calibri"/>
              </a:rPr>
              <a:t>g</a:t>
            </a:r>
            <a:r>
              <a:rPr sz="2400" spc="-35" dirty="0">
                <a:latin typeface="Calibri"/>
                <a:cs typeface="Calibri"/>
              </a:rPr>
              <a:t>e</a:t>
            </a:r>
            <a:r>
              <a:rPr sz="2400" dirty="0">
                <a:latin typeface="Calibri"/>
                <a:cs typeface="Calibri"/>
              </a:rPr>
              <a:t>ts</a:t>
            </a:r>
            <a:r>
              <a:rPr sz="2400" spc="-85" dirty="0">
                <a:latin typeface="Times New Roman"/>
                <a:cs typeface="Times New Roman"/>
              </a:rPr>
              <a:t> </a:t>
            </a:r>
            <a:r>
              <a:rPr sz="2400" dirty="0">
                <a:latin typeface="Calibri"/>
                <a:cs typeface="Calibri"/>
              </a:rPr>
              <a:t>al</a:t>
            </a:r>
            <a:r>
              <a:rPr sz="2400" spc="-10" dirty="0">
                <a:latin typeface="Calibri"/>
                <a:cs typeface="Calibri"/>
              </a:rPr>
              <a:t>l</a:t>
            </a:r>
            <a:r>
              <a:rPr sz="2400" spc="-5" dirty="0">
                <a:latin typeface="Calibri"/>
                <a:cs typeface="Calibri"/>
              </a:rPr>
              <a:t>o</a:t>
            </a:r>
            <a:r>
              <a:rPr sz="2400" spc="-20" dirty="0">
                <a:latin typeface="Calibri"/>
                <a:cs typeface="Calibri"/>
              </a:rPr>
              <a:t>c</a:t>
            </a:r>
            <a:r>
              <a:rPr sz="2400" spc="-25" dirty="0">
                <a:latin typeface="Calibri"/>
                <a:cs typeface="Calibri"/>
              </a:rPr>
              <a:t>a</a:t>
            </a:r>
            <a:r>
              <a:rPr sz="2400" spc="-45" dirty="0">
                <a:latin typeface="Calibri"/>
                <a:cs typeface="Calibri"/>
              </a:rPr>
              <a:t>t</a:t>
            </a:r>
            <a:r>
              <a:rPr sz="2400" spc="-20" dirty="0">
                <a:latin typeface="Calibri"/>
                <a:cs typeface="Calibri"/>
              </a:rPr>
              <a:t>ed</a:t>
            </a:r>
            <a:r>
              <a:rPr sz="2400" spc="-105" dirty="0">
                <a:latin typeface="Times New Roman"/>
                <a:cs typeface="Times New Roman"/>
              </a:rPr>
              <a:t> </a:t>
            </a:r>
            <a:r>
              <a:rPr sz="2400" spc="-20" dirty="0">
                <a:latin typeface="Calibri"/>
                <a:cs typeface="Calibri"/>
              </a:rPr>
              <a:t>spac</a:t>
            </a:r>
            <a:r>
              <a:rPr sz="2400" spc="-15" dirty="0">
                <a:latin typeface="Calibri"/>
                <a:cs typeface="Calibri"/>
              </a:rPr>
              <a:t>e</a:t>
            </a:r>
            <a:r>
              <a:rPr sz="2400" spc="-70" dirty="0">
                <a:latin typeface="Times New Roman"/>
                <a:cs typeface="Times New Roman"/>
              </a:rPr>
              <a:t> </a:t>
            </a:r>
            <a:r>
              <a:rPr sz="2400" spc="-40" dirty="0">
                <a:latin typeface="Calibri"/>
                <a:cs typeface="Calibri"/>
              </a:rPr>
              <a:t>t</a:t>
            </a:r>
            <a:r>
              <a:rPr sz="2400" dirty="0">
                <a:latin typeface="Calibri"/>
                <a:cs typeface="Calibri"/>
              </a:rPr>
              <a:t>o</a:t>
            </a:r>
            <a:r>
              <a:rPr sz="2400" spc="-90" dirty="0">
                <a:latin typeface="Times New Roman"/>
                <a:cs typeface="Times New Roman"/>
              </a:rPr>
              <a:t> </a:t>
            </a:r>
            <a:r>
              <a:rPr sz="2400" dirty="0">
                <a:latin typeface="Calibri"/>
                <a:cs typeface="Calibri"/>
              </a:rPr>
              <a:t>its</a:t>
            </a:r>
            <a:r>
              <a:rPr sz="2400" spc="-75" dirty="0">
                <a:latin typeface="Times New Roman"/>
                <a:cs typeface="Times New Roman"/>
              </a:rPr>
              <a:t> </a:t>
            </a:r>
            <a:r>
              <a:rPr sz="2400" spc="-5" dirty="0" smtClean="0">
                <a:latin typeface="Calibri"/>
                <a:cs typeface="Calibri"/>
              </a:rPr>
              <a:t>d</a:t>
            </a:r>
            <a:r>
              <a:rPr sz="2400" spc="-30" dirty="0" smtClean="0">
                <a:latin typeface="Calibri"/>
                <a:cs typeface="Calibri"/>
              </a:rPr>
              <a:t>a</a:t>
            </a:r>
            <a:r>
              <a:rPr sz="2400" spc="-45" dirty="0" smtClean="0">
                <a:latin typeface="Calibri"/>
                <a:cs typeface="Calibri"/>
              </a:rPr>
              <a:t>t</a:t>
            </a:r>
            <a:r>
              <a:rPr sz="2400" dirty="0" smtClean="0">
                <a:latin typeface="Calibri"/>
                <a:cs typeface="Calibri"/>
              </a:rPr>
              <a:t>a</a:t>
            </a:r>
            <a:r>
              <a:rPr lang="en-US" sz="2400" dirty="0" smtClean="0">
                <a:latin typeface="Calibri"/>
                <a:cs typeface="Calibri"/>
              </a:rPr>
              <a:t> </a:t>
            </a:r>
            <a:r>
              <a:rPr sz="2400" dirty="0" smtClean="0">
                <a:latin typeface="Calibri"/>
                <a:cs typeface="Calibri"/>
              </a:rPr>
              <a:t>mem</a:t>
            </a:r>
            <a:r>
              <a:rPr sz="2400" spc="-10" dirty="0" smtClean="0">
                <a:latin typeface="Calibri"/>
                <a:cs typeface="Calibri"/>
              </a:rPr>
              <a:t>b</a:t>
            </a:r>
            <a:r>
              <a:rPr sz="2400" spc="-15" dirty="0" smtClean="0">
                <a:latin typeface="Calibri"/>
                <a:cs typeface="Calibri"/>
              </a:rPr>
              <a:t>e</a:t>
            </a:r>
            <a:r>
              <a:rPr sz="2400" spc="-75" dirty="0" smtClean="0">
                <a:latin typeface="Calibri"/>
                <a:cs typeface="Calibri"/>
              </a:rPr>
              <a:t>r</a:t>
            </a:r>
            <a:r>
              <a:rPr sz="2400" dirty="0" smtClean="0">
                <a:latin typeface="Calibri"/>
                <a:cs typeface="Calibri"/>
              </a:rPr>
              <a:t>s</a:t>
            </a:r>
            <a:endParaRPr sz="2400" dirty="0">
              <a:latin typeface="Calibri"/>
              <a:cs typeface="Calibri"/>
            </a:endParaRPr>
          </a:p>
          <a:p>
            <a:pPr marL="355600" indent="-342900">
              <a:lnSpc>
                <a:spcPts val="3240"/>
              </a:lnSpc>
              <a:buFont typeface="Arial"/>
              <a:buChar char="•"/>
              <a:tabLst>
                <a:tab pos="356235" algn="l"/>
              </a:tabLst>
            </a:pPr>
            <a:r>
              <a:rPr sz="2400" spc="-5" dirty="0">
                <a:latin typeface="Calibri"/>
                <a:cs typeface="Calibri"/>
              </a:rPr>
              <a:t>Spac</a:t>
            </a:r>
            <a:r>
              <a:rPr sz="2400" dirty="0">
                <a:latin typeface="Calibri"/>
                <a:cs typeface="Calibri"/>
              </a:rPr>
              <a:t>e</a:t>
            </a:r>
            <a:r>
              <a:rPr sz="2400" spc="-95" dirty="0">
                <a:latin typeface="Times New Roman"/>
                <a:cs typeface="Times New Roman"/>
              </a:rPr>
              <a:t> </a:t>
            </a:r>
            <a:r>
              <a:rPr sz="2400" spc="-40" dirty="0">
                <a:latin typeface="Calibri"/>
                <a:cs typeface="Calibri"/>
              </a:rPr>
              <a:t>c</a:t>
            </a:r>
            <a:r>
              <a:rPr sz="2400" dirty="0">
                <a:latin typeface="Calibri"/>
                <a:cs typeface="Calibri"/>
              </a:rPr>
              <a:t>an</a:t>
            </a:r>
            <a:r>
              <a:rPr sz="2400" spc="-95" dirty="0">
                <a:latin typeface="Times New Roman"/>
                <a:cs typeface="Times New Roman"/>
              </a:rPr>
              <a:t> </a:t>
            </a:r>
            <a:r>
              <a:rPr sz="2400" spc="-25" dirty="0">
                <a:latin typeface="Calibri"/>
                <a:cs typeface="Calibri"/>
              </a:rPr>
              <a:t>b</a:t>
            </a:r>
            <a:r>
              <a:rPr sz="2400" spc="-15" dirty="0">
                <a:latin typeface="Calibri"/>
                <a:cs typeface="Calibri"/>
              </a:rPr>
              <a:t>e</a:t>
            </a:r>
            <a:r>
              <a:rPr sz="2400" spc="-80" dirty="0">
                <a:latin typeface="Times New Roman"/>
                <a:cs typeface="Times New Roman"/>
              </a:rPr>
              <a:t> </a:t>
            </a:r>
            <a:r>
              <a:rPr sz="2400" spc="-15" dirty="0">
                <a:solidFill>
                  <a:srgbClr val="FF0000"/>
                </a:solidFill>
                <a:latin typeface="Calibri"/>
                <a:cs typeface="Calibri"/>
              </a:rPr>
              <a:t>R</a:t>
            </a:r>
            <a:r>
              <a:rPr sz="2400" spc="-5" dirty="0">
                <a:solidFill>
                  <a:srgbClr val="FF0000"/>
                </a:solidFill>
                <a:latin typeface="Calibri"/>
                <a:cs typeface="Calibri"/>
              </a:rPr>
              <a:t>u</a:t>
            </a:r>
            <a:r>
              <a:rPr sz="2400" dirty="0">
                <a:solidFill>
                  <a:srgbClr val="FF0000"/>
                </a:solidFill>
                <a:latin typeface="Calibri"/>
                <a:cs typeface="Calibri"/>
              </a:rPr>
              <a:t>n</a:t>
            </a:r>
            <a:r>
              <a:rPr sz="2400" spc="-85" dirty="0">
                <a:solidFill>
                  <a:srgbClr val="FF0000"/>
                </a:solidFill>
                <a:latin typeface="Times New Roman"/>
                <a:cs typeface="Times New Roman"/>
              </a:rPr>
              <a:t> </a:t>
            </a:r>
            <a:r>
              <a:rPr sz="2400" dirty="0">
                <a:solidFill>
                  <a:srgbClr val="FF0000"/>
                </a:solidFill>
                <a:latin typeface="Calibri"/>
                <a:cs typeface="Calibri"/>
              </a:rPr>
              <a:t>ti</a:t>
            </a:r>
            <a:r>
              <a:rPr sz="2400" spc="-20" dirty="0">
                <a:solidFill>
                  <a:srgbClr val="FF0000"/>
                </a:solidFill>
                <a:latin typeface="Calibri"/>
                <a:cs typeface="Calibri"/>
              </a:rPr>
              <a:t>me</a:t>
            </a:r>
            <a:r>
              <a:rPr sz="2400" spc="-85" dirty="0">
                <a:solidFill>
                  <a:srgbClr val="FF0000"/>
                </a:solidFill>
                <a:latin typeface="Times New Roman"/>
                <a:cs typeface="Times New Roman"/>
              </a:rPr>
              <a:t> </a:t>
            </a:r>
            <a:r>
              <a:rPr sz="2400" spc="-35" dirty="0">
                <a:solidFill>
                  <a:srgbClr val="FF0000"/>
                </a:solidFill>
                <a:latin typeface="Calibri"/>
                <a:cs typeface="Calibri"/>
              </a:rPr>
              <a:t>s</a:t>
            </a:r>
            <a:r>
              <a:rPr sz="2400" spc="-45" dirty="0">
                <a:solidFill>
                  <a:srgbClr val="FF0000"/>
                </a:solidFill>
                <a:latin typeface="Calibri"/>
                <a:cs typeface="Calibri"/>
              </a:rPr>
              <a:t>t</a:t>
            </a:r>
            <a:r>
              <a:rPr sz="2400" spc="-15" dirty="0">
                <a:solidFill>
                  <a:srgbClr val="FF0000"/>
                </a:solidFill>
                <a:latin typeface="Calibri"/>
                <a:cs typeface="Calibri"/>
              </a:rPr>
              <a:t>ack</a:t>
            </a:r>
            <a:r>
              <a:rPr sz="2400" spc="-95" dirty="0">
                <a:solidFill>
                  <a:srgbClr val="FF0000"/>
                </a:solidFill>
                <a:latin typeface="Times New Roman"/>
                <a:cs typeface="Times New Roman"/>
              </a:rPr>
              <a:t> </a:t>
            </a:r>
            <a:r>
              <a:rPr sz="2400" spc="-25" dirty="0">
                <a:latin typeface="Calibri"/>
                <a:cs typeface="Calibri"/>
              </a:rPr>
              <a:t>o</a:t>
            </a:r>
            <a:r>
              <a:rPr sz="2400" spc="-15" dirty="0">
                <a:latin typeface="Calibri"/>
                <a:cs typeface="Calibri"/>
              </a:rPr>
              <a:t>r</a:t>
            </a:r>
            <a:r>
              <a:rPr sz="2400" spc="-70" dirty="0">
                <a:latin typeface="Times New Roman"/>
                <a:cs typeface="Times New Roman"/>
              </a:rPr>
              <a:t> </a:t>
            </a:r>
            <a:r>
              <a:rPr sz="2400" spc="-15" dirty="0">
                <a:latin typeface="Calibri"/>
                <a:cs typeface="Calibri"/>
              </a:rPr>
              <a:t>the</a:t>
            </a:r>
            <a:r>
              <a:rPr sz="2400" spc="-75" dirty="0">
                <a:latin typeface="Times New Roman"/>
                <a:cs typeface="Times New Roman"/>
              </a:rPr>
              <a:t> </a:t>
            </a:r>
            <a:r>
              <a:rPr sz="2400" spc="-15" dirty="0">
                <a:solidFill>
                  <a:srgbClr val="FF0000"/>
                </a:solidFill>
                <a:latin typeface="Calibri"/>
                <a:cs typeface="Calibri"/>
              </a:rPr>
              <a:t>heap</a:t>
            </a:r>
            <a:r>
              <a:rPr sz="2400" spc="-90" dirty="0">
                <a:latin typeface="Times New Roman"/>
                <a:cs typeface="Times New Roman"/>
              </a:rPr>
              <a:t> </a:t>
            </a:r>
            <a:r>
              <a:rPr sz="2400" spc="-5" dirty="0">
                <a:latin typeface="Calibri"/>
                <a:cs typeface="Calibri"/>
              </a:rPr>
              <a:t>(</a:t>
            </a:r>
            <a:r>
              <a:rPr sz="2400" spc="-5" dirty="0" smtClean="0">
                <a:latin typeface="Calibri"/>
                <a:cs typeface="Calibri"/>
              </a:rPr>
              <a:t>us</a:t>
            </a:r>
            <a:r>
              <a:rPr sz="2400" dirty="0" smtClean="0">
                <a:latin typeface="Calibri"/>
                <a:cs typeface="Calibri"/>
              </a:rPr>
              <a:t>i</a:t>
            </a:r>
            <a:r>
              <a:rPr sz="2400" spc="-5" dirty="0" smtClean="0">
                <a:latin typeface="Calibri"/>
                <a:cs typeface="Calibri"/>
              </a:rPr>
              <a:t>ng</a:t>
            </a:r>
            <a:r>
              <a:rPr lang="en-US" sz="2400" spc="-5" dirty="0" smtClean="0">
                <a:latin typeface="Calibri"/>
                <a:cs typeface="Calibri"/>
              </a:rPr>
              <a:t> </a:t>
            </a:r>
            <a:r>
              <a:rPr sz="2400" i="1" spc="-25" dirty="0" smtClean="0">
                <a:latin typeface="Calibri"/>
                <a:cs typeface="Calibri"/>
              </a:rPr>
              <a:t>n</a:t>
            </a:r>
            <a:r>
              <a:rPr sz="2400" i="1" spc="-30" dirty="0" smtClean="0">
                <a:latin typeface="Calibri"/>
                <a:cs typeface="Calibri"/>
              </a:rPr>
              <a:t>e</a:t>
            </a:r>
            <a:r>
              <a:rPr sz="2400" i="1" spc="-25" dirty="0" smtClean="0">
                <a:latin typeface="Calibri"/>
                <a:cs typeface="Calibri"/>
              </a:rPr>
              <a:t>w</a:t>
            </a:r>
            <a:r>
              <a:rPr sz="2400" i="1" spc="-90" dirty="0" smtClean="0">
                <a:latin typeface="Times New Roman"/>
                <a:cs typeface="Times New Roman"/>
              </a:rPr>
              <a:t> </a:t>
            </a:r>
            <a:r>
              <a:rPr sz="2400" spc="-110" dirty="0">
                <a:latin typeface="Calibri"/>
                <a:cs typeface="Calibri"/>
              </a:rPr>
              <a:t>k</a:t>
            </a:r>
            <a:r>
              <a:rPr sz="2400" spc="-45" dirty="0">
                <a:latin typeface="Calibri"/>
                <a:cs typeface="Calibri"/>
              </a:rPr>
              <a:t>e</a:t>
            </a:r>
            <a:r>
              <a:rPr sz="2400" spc="-15" dirty="0">
                <a:latin typeface="Calibri"/>
                <a:cs typeface="Calibri"/>
              </a:rPr>
              <a:t>y</a:t>
            </a:r>
            <a:r>
              <a:rPr sz="2400" spc="-40" dirty="0">
                <a:latin typeface="Calibri"/>
                <a:cs typeface="Calibri"/>
              </a:rPr>
              <a:t>w</a:t>
            </a:r>
            <a:r>
              <a:rPr sz="2400" spc="-25" dirty="0">
                <a:latin typeface="Calibri"/>
                <a:cs typeface="Calibri"/>
              </a:rPr>
              <a:t>o</a:t>
            </a:r>
            <a:r>
              <a:rPr sz="2400" spc="-50" dirty="0">
                <a:latin typeface="Calibri"/>
                <a:cs typeface="Calibri"/>
              </a:rPr>
              <a:t>r</a:t>
            </a:r>
            <a:r>
              <a:rPr sz="2400" spc="-5" dirty="0">
                <a:latin typeface="Calibri"/>
                <a:cs typeface="Calibri"/>
              </a:rPr>
              <a:t>d)</a:t>
            </a:r>
            <a:endParaRPr sz="2400" dirty="0">
              <a:latin typeface="Calibri"/>
              <a:cs typeface="Calibri"/>
            </a:endParaRPr>
          </a:p>
          <a:p>
            <a:pPr marL="355600" marR="45085" indent="-342900" algn="just">
              <a:lnSpc>
                <a:spcPct val="80000"/>
              </a:lnSpc>
              <a:spcBef>
                <a:spcPts val="720"/>
              </a:spcBef>
              <a:buFont typeface="Arial"/>
              <a:buChar char="•"/>
              <a:tabLst>
                <a:tab pos="356235" algn="l"/>
              </a:tabLst>
            </a:pPr>
            <a:r>
              <a:rPr sz="2400" dirty="0">
                <a:latin typeface="Calibri"/>
                <a:cs typeface="Calibri"/>
              </a:rPr>
              <a:t>If</a:t>
            </a:r>
            <a:r>
              <a:rPr sz="2400" spc="-95" dirty="0">
                <a:latin typeface="Times New Roman"/>
                <a:cs typeface="Times New Roman"/>
              </a:rPr>
              <a:t> </a:t>
            </a:r>
            <a:r>
              <a:rPr sz="2400" spc="-15" dirty="0">
                <a:latin typeface="Calibri"/>
                <a:cs typeface="Calibri"/>
              </a:rPr>
              <a:t>the</a:t>
            </a:r>
            <a:r>
              <a:rPr sz="2400" spc="-85" dirty="0">
                <a:latin typeface="Times New Roman"/>
                <a:cs typeface="Times New Roman"/>
              </a:rPr>
              <a:t> </a:t>
            </a:r>
            <a:r>
              <a:rPr sz="2400" spc="-20" dirty="0">
                <a:latin typeface="Calibri"/>
                <a:cs typeface="Calibri"/>
              </a:rPr>
              <a:t>spac</a:t>
            </a:r>
            <a:r>
              <a:rPr sz="2400" spc="-15" dirty="0">
                <a:latin typeface="Calibri"/>
                <a:cs typeface="Calibri"/>
              </a:rPr>
              <a:t>e</a:t>
            </a:r>
            <a:r>
              <a:rPr sz="2400" spc="-90" dirty="0">
                <a:latin typeface="Times New Roman"/>
                <a:cs typeface="Times New Roman"/>
              </a:rPr>
              <a:t> </a:t>
            </a:r>
            <a:r>
              <a:rPr sz="2400" dirty="0">
                <a:latin typeface="Calibri"/>
                <a:cs typeface="Calibri"/>
              </a:rPr>
              <a:t>is</a:t>
            </a:r>
            <a:r>
              <a:rPr sz="2400" spc="-85" dirty="0">
                <a:latin typeface="Times New Roman"/>
                <a:cs typeface="Times New Roman"/>
              </a:rPr>
              <a:t> </a:t>
            </a:r>
            <a:r>
              <a:rPr sz="2400" dirty="0">
                <a:latin typeface="Calibri"/>
                <a:cs typeface="Calibri"/>
              </a:rPr>
              <a:t>al</a:t>
            </a:r>
            <a:r>
              <a:rPr sz="2400" spc="-10" dirty="0">
                <a:latin typeface="Calibri"/>
                <a:cs typeface="Calibri"/>
              </a:rPr>
              <a:t>l</a:t>
            </a:r>
            <a:r>
              <a:rPr sz="2400" spc="-5" dirty="0">
                <a:latin typeface="Calibri"/>
                <a:cs typeface="Calibri"/>
              </a:rPr>
              <a:t>o</a:t>
            </a:r>
            <a:r>
              <a:rPr sz="2400" spc="-20" dirty="0">
                <a:latin typeface="Calibri"/>
                <a:cs typeface="Calibri"/>
              </a:rPr>
              <a:t>c</a:t>
            </a:r>
            <a:r>
              <a:rPr sz="2400" spc="-25" dirty="0">
                <a:latin typeface="Calibri"/>
                <a:cs typeface="Calibri"/>
              </a:rPr>
              <a:t>a</a:t>
            </a:r>
            <a:r>
              <a:rPr sz="2400" spc="-45" dirty="0">
                <a:latin typeface="Calibri"/>
                <a:cs typeface="Calibri"/>
              </a:rPr>
              <a:t>t</a:t>
            </a:r>
            <a:r>
              <a:rPr sz="2400" spc="-20" dirty="0">
                <a:latin typeface="Calibri"/>
                <a:cs typeface="Calibri"/>
              </a:rPr>
              <a:t>ed</a:t>
            </a:r>
            <a:r>
              <a:rPr sz="2400" spc="-85" dirty="0">
                <a:latin typeface="Times New Roman"/>
                <a:cs typeface="Times New Roman"/>
              </a:rPr>
              <a:t> </a:t>
            </a:r>
            <a:r>
              <a:rPr sz="2400" spc="-5" dirty="0">
                <a:latin typeface="Calibri"/>
                <a:cs typeface="Calibri"/>
              </a:rPr>
              <a:t>o</a:t>
            </a:r>
            <a:r>
              <a:rPr sz="2400" dirty="0">
                <a:latin typeface="Calibri"/>
                <a:cs typeface="Calibri"/>
              </a:rPr>
              <a:t>n</a:t>
            </a:r>
            <a:r>
              <a:rPr sz="2400" spc="-75" dirty="0">
                <a:latin typeface="Times New Roman"/>
                <a:cs typeface="Times New Roman"/>
              </a:rPr>
              <a:t> </a:t>
            </a:r>
            <a:r>
              <a:rPr sz="2400" dirty="0">
                <a:solidFill>
                  <a:srgbClr val="0070C0"/>
                </a:solidFill>
                <a:latin typeface="Calibri"/>
                <a:cs typeface="Calibri"/>
              </a:rPr>
              <a:t>Run</a:t>
            </a:r>
            <a:r>
              <a:rPr sz="2400" spc="-85" dirty="0">
                <a:solidFill>
                  <a:srgbClr val="0070C0"/>
                </a:solidFill>
                <a:latin typeface="Times New Roman"/>
                <a:cs typeface="Times New Roman"/>
              </a:rPr>
              <a:t> </a:t>
            </a:r>
            <a:r>
              <a:rPr sz="2400" dirty="0">
                <a:solidFill>
                  <a:srgbClr val="0070C0"/>
                </a:solidFill>
                <a:latin typeface="Calibri"/>
                <a:cs typeface="Calibri"/>
              </a:rPr>
              <a:t>ti</a:t>
            </a:r>
            <a:r>
              <a:rPr sz="2400" spc="-20" dirty="0">
                <a:solidFill>
                  <a:srgbClr val="0070C0"/>
                </a:solidFill>
                <a:latin typeface="Calibri"/>
                <a:cs typeface="Calibri"/>
              </a:rPr>
              <a:t>me</a:t>
            </a:r>
            <a:r>
              <a:rPr sz="2400" spc="-85" dirty="0">
                <a:solidFill>
                  <a:srgbClr val="0070C0"/>
                </a:solidFill>
                <a:latin typeface="Times New Roman"/>
                <a:cs typeface="Times New Roman"/>
              </a:rPr>
              <a:t> </a:t>
            </a:r>
            <a:r>
              <a:rPr sz="2400" spc="-35" dirty="0">
                <a:solidFill>
                  <a:srgbClr val="0070C0"/>
                </a:solidFill>
                <a:latin typeface="Calibri"/>
                <a:cs typeface="Calibri"/>
              </a:rPr>
              <a:t>s</a:t>
            </a:r>
            <a:r>
              <a:rPr sz="2400" spc="-45" dirty="0">
                <a:solidFill>
                  <a:srgbClr val="0070C0"/>
                </a:solidFill>
                <a:latin typeface="Calibri"/>
                <a:cs typeface="Calibri"/>
              </a:rPr>
              <a:t>t</a:t>
            </a:r>
            <a:r>
              <a:rPr sz="2400" spc="-15" dirty="0">
                <a:solidFill>
                  <a:srgbClr val="0070C0"/>
                </a:solidFill>
                <a:latin typeface="Calibri"/>
                <a:cs typeface="Calibri"/>
              </a:rPr>
              <a:t>ac</a:t>
            </a:r>
            <a:r>
              <a:rPr sz="2400" spc="-10" dirty="0">
                <a:solidFill>
                  <a:srgbClr val="0070C0"/>
                </a:solidFill>
                <a:latin typeface="Calibri"/>
                <a:cs typeface="Calibri"/>
              </a:rPr>
              <a:t>k</a:t>
            </a:r>
            <a:r>
              <a:rPr sz="2400" spc="-10" dirty="0">
                <a:latin typeface="Calibri"/>
                <a:cs typeface="Calibri"/>
              </a:rPr>
              <a:t>,</a:t>
            </a:r>
            <a:r>
              <a:rPr sz="2400" spc="-110" dirty="0">
                <a:latin typeface="Times New Roman"/>
                <a:cs typeface="Times New Roman"/>
              </a:rPr>
              <a:t> </a:t>
            </a:r>
            <a:r>
              <a:rPr sz="2400" dirty="0">
                <a:latin typeface="Calibri"/>
                <a:cs typeface="Calibri"/>
              </a:rPr>
              <a:t>then</a:t>
            </a:r>
            <a:r>
              <a:rPr sz="2400" spc="-90" dirty="0">
                <a:latin typeface="Times New Roman"/>
                <a:cs typeface="Times New Roman"/>
              </a:rPr>
              <a:t> </a:t>
            </a:r>
            <a:r>
              <a:rPr sz="2400" dirty="0">
                <a:latin typeface="Calibri"/>
                <a:cs typeface="Calibri"/>
              </a:rPr>
              <a:t>if</a:t>
            </a:r>
            <a:r>
              <a:rPr sz="2400" dirty="0">
                <a:latin typeface="Times New Roman"/>
                <a:cs typeface="Times New Roman"/>
              </a:rPr>
              <a:t> </a:t>
            </a:r>
            <a:r>
              <a:rPr sz="2400" dirty="0">
                <a:latin typeface="Calibri"/>
                <a:cs typeface="Calibri"/>
              </a:rPr>
              <a:t>the</a:t>
            </a:r>
            <a:r>
              <a:rPr sz="2400" spc="-100" dirty="0">
                <a:latin typeface="Times New Roman"/>
                <a:cs typeface="Times New Roman"/>
              </a:rPr>
              <a:t> </a:t>
            </a:r>
            <a:r>
              <a:rPr sz="2400" dirty="0">
                <a:latin typeface="Calibri"/>
                <a:cs typeface="Calibri"/>
              </a:rPr>
              <a:t>i</a:t>
            </a:r>
            <a:r>
              <a:rPr sz="2400" spc="-15" dirty="0">
                <a:latin typeface="Calibri"/>
                <a:cs typeface="Calibri"/>
              </a:rPr>
              <a:t>n</a:t>
            </a:r>
            <a:r>
              <a:rPr sz="2400" spc="-5" dirty="0">
                <a:latin typeface="Calibri"/>
                <a:cs typeface="Calibri"/>
              </a:rPr>
              <a:t>h</a:t>
            </a:r>
            <a:r>
              <a:rPr sz="2400" spc="-15" dirty="0">
                <a:latin typeface="Calibri"/>
                <a:cs typeface="Calibri"/>
              </a:rPr>
              <a:t>e</a:t>
            </a:r>
            <a:r>
              <a:rPr sz="2400" dirty="0">
                <a:latin typeface="Calibri"/>
                <a:cs typeface="Calibri"/>
              </a:rPr>
              <a:t>r</a:t>
            </a:r>
            <a:r>
              <a:rPr sz="2400" spc="-10" dirty="0">
                <a:latin typeface="Calibri"/>
                <a:cs typeface="Calibri"/>
              </a:rPr>
              <a:t>i</a:t>
            </a:r>
            <a:r>
              <a:rPr sz="2400" spc="-35" dirty="0">
                <a:latin typeface="Calibri"/>
                <a:cs typeface="Calibri"/>
              </a:rPr>
              <a:t>t</a:t>
            </a:r>
            <a:r>
              <a:rPr sz="2400" dirty="0">
                <a:latin typeface="Calibri"/>
                <a:cs typeface="Calibri"/>
              </a:rPr>
              <a:t>ed</a:t>
            </a:r>
            <a:r>
              <a:rPr sz="2400" spc="-85" dirty="0">
                <a:latin typeface="Times New Roman"/>
                <a:cs typeface="Times New Roman"/>
              </a:rPr>
              <a:t> </a:t>
            </a:r>
            <a:r>
              <a:rPr sz="2400" dirty="0">
                <a:latin typeface="Calibri"/>
                <a:cs typeface="Calibri"/>
              </a:rPr>
              <a:t>class</a:t>
            </a:r>
            <a:r>
              <a:rPr sz="2400" spc="-75" dirty="0">
                <a:latin typeface="Times New Roman"/>
                <a:cs typeface="Times New Roman"/>
              </a:rPr>
              <a:t> </a:t>
            </a:r>
            <a:r>
              <a:rPr sz="2400" spc="-5" dirty="0">
                <a:latin typeface="Calibri"/>
                <a:cs typeface="Calibri"/>
              </a:rPr>
              <a:t>ha</a:t>
            </a:r>
            <a:r>
              <a:rPr sz="2400" dirty="0">
                <a:latin typeface="Calibri"/>
                <a:cs typeface="Calibri"/>
              </a:rPr>
              <a:t>s</a:t>
            </a:r>
            <a:r>
              <a:rPr sz="2400" spc="-70" dirty="0">
                <a:latin typeface="Times New Roman"/>
                <a:cs typeface="Times New Roman"/>
              </a:rPr>
              <a:t> </a:t>
            </a:r>
            <a:r>
              <a:rPr sz="2400" dirty="0">
                <a:latin typeface="Calibri"/>
                <a:cs typeface="Calibri"/>
              </a:rPr>
              <a:t>ad</a:t>
            </a:r>
            <a:r>
              <a:rPr sz="2400" spc="-15" dirty="0">
                <a:latin typeface="Calibri"/>
                <a:cs typeface="Calibri"/>
              </a:rPr>
              <a:t>d</a:t>
            </a:r>
            <a:r>
              <a:rPr sz="2400" dirty="0">
                <a:latin typeface="Calibri"/>
                <a:cs typeface="Calibri"/>
              </a:rPr>
              <a:t>ed</a:t>
            </a:r>
            <a:r>
              <a:rPr sz="2400" spc="-85" dirty="0">
                <a:latin typeface="Times New Roman"/>
                <a:cs typeface="Times New Roman"/>
              </a:rPr>
              <a:t> </a:t>
            </a: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90" dirty="0">
                <a:latin typeface="Times New Roman"/>
                <a:cs typeface="Times New Roman"/>
              </a:rPr>
              <a:t> </a:t>
            </a:r>
            <a:r>
              <a:rPr sz="2400" spc="-50" dirty="0">
                <a:latin typeface="Calibri"/>
                <a:cs typeface="Calibri"/>
              </a:rPr>
              <a:t>v</a:t>
            </a:r>
            <a:r>
              <a:rPr sz="2400" dirty="0">
                <a:latin typeface="Calibri"/>
                <a:cs typeface="Calibri"/>
              </a:rPr>
              <a:t>aria</a:t>
            </a:r>
            <a:r>
              <a:rPr sz="2400" spc="-15" dirty="0">
                <a:latin typeface="Calibri"/>
                <a:cs typeface="Calibri"/>
              </a:rPr>
              <a:t>b</a:t>
            </a:r>
            <a:r>
              <a:rPr sz="2400" dirty="0">
                <a:latin typeface="Calibri"/>
                <a:cs typeface="Calibri"/>
              </a:rPr>
              <a:t>l</a:t>
            </a:r>
            <a:r>
              <a:rPr sz="2400" spc="-30" dirty="0">
                <a:latin typeface="Calibri"/>
                <a:cs typeface="Calibri"/>
              </a:rPr>
              <a:t>e</a:t>
            </a:r>
            <a:r>
              <a:rPr sz="2400" dirty="0">
                <a:latin typeface="Calibri"/>
                <a:cs typeface="Calibri"/>
              </a:rPr>
              <a:t>s</a:t>
            </a:r>
            <a:r>
              <a:rPr sz="2400" spc="-75" dirty="0">
                <a:latin typeface="Times New Roman"/>
                <a:cs typeface="Times New Roman"/>
              </a:rPr>
              <a:t> </a:t>
            </a:r>
            <a:r>
              <a:rPr sz="2400" spc="5" dirty="0">
                <a:latin typeface="Calibri"/>
                <a:cs typeface="Calibri"/>
              </a:rPr>
              <a:t>t</a:t>
            </a:r>
            <a:r>
              <a:rPr sz="2400" spc="-5" dirty="0">
                <a:latin typeface="Calibri"/>
                <a:cs typeface="Calibri"/>
              </a:rPr>
              <a:t>h</a:t>
            </a:r>
            <a:r>
              <a:rPr sz="2400" spc="-15" dirty="0">
                <a:latin typeface="Calibri"/>
                <a:cs typeface="Calibri"/>
              </a:rPr>
              <a:t>e</a:t>
            </a:r>
            <a:r>
              <a:rPr sz="2400" dirty="0">
                <a:latin typeface="Calibri"/>
                <a:cs typeface="Calibri"/>
              </a:rPr>
              <a:t>n</a:t>
            </a:r>
            <a:r>
              <a:rPr sz="2400" dirty="0">
                <a:latin typeface="Times New Roman"/>
                <a:cs typeface="Times New Roman"/>
              </a:rPr>
              <a:t> </a:t>
            </a:r>
            <a:r>
              <a:rPr sz="2400" spc="-15" dirty="0">
                <a:latin typeface="Calibri"/>
                <a:cs typeface="Calibri"/>
              </a:rPr>
              <a:t>the</a:t>
            </a:r>
            <a:r>
              <a:rPr sz="2400" spc="-100" dirty="0">
                <a:latin typeface="Times New Roman"/>
                <a:cs typeface="Times New Roman"/>
              </a:rPr>
              <a:t> </a:t>
            </a:r>
            <a:r>
              <a:rPr sz="2400" spc="-20" dirty="0">
                <a:latin typeface="Calibri"/>
                <a:cs typeface="Calibri"/>
              </a:rPr>
              <a:t>spac</a:t>
            </a:r>
            <a:r>
              <a:rPr sz="2400" spc="-15" dirty="0">
                <a:latin typeface="Calibri"/>
                <a:cs typeface="Calibri"/>
              </a:rPr>
              <a:t>e</a:t>
            </a:r>
            <a:r>
              <a:rPr sz="2400" spc="-90" dirty="0">
                <a:latin typeface="Times New Roman"/>
                <a:cs typeface="Times New Roman"/>
              </a:rPr>
              <a:t> </a:t>
            </a:r>
            <a:r>
              <a:rPr sz="2400" dirty="0">
                <a:latin typeface="Calibri"/>
                <a:cs typeface="Calibri"/>
              </a:rPr>
              <a:t>al</a:t>
            </a:r>
            <a:r>
              <a:rPr sz="2400" spc="-10" dirty="0">
                <a:latin typeface="Calibri"/>
                <a:cs typeface="Calibri"/>
              </a:rPr>
              <a:t>l</a:t>
            </a:r>
            <a:r>
              <a:rPr sz="2400" spc="-5" dirty="0">
                <a:latin typeface="Calibri"/>
                <a:cs typeface="Calibri"/>
              </a:rPr>
              <a:t>o</a:t>
            </a:r>
            <a:r>
              <a:rPr sz="2400" spc="-20" dirty="0">
                <a:latin typeface="Calibri"/>
                <a:cs typeface="Calibri"/>
              </a:rPr>
              <a:t>c</a:t>
            </a:r>
            <a:r>
              <a:rPr sz="2400" spc="-25" dirty="0">
                <a:latin typeface="Calibri"/>
                <a:cs typeface="Calibri"/>
              </a:rPr>
              <a:t>a</a:t>
            </a:r>
            <a:r>
              <a:rPr sz="2400" spc="-45" dirty="0">
                <a:latin typeface="Calibri"/>
                <a:cs typeface="Calibri"/>
              </a:rPr>
              <a:t>t</a:t>
            </a:r>
            <a:r>
              <a:rPr sz="2400" spc="-20" dirty="0">
                <a:latin typeface="Calibri"/>
                <a:cs typeface="Calibri"/>
              </a:rPr>
              <a:t>ed</a:t>
            </a:r>
            <a:r>
              <a:rPr sz="2400" spc="-85" dirty="0">
                <a:latin typeface="Times New Roman"/>
                <a:cs typeface="Times New Roman"/>
              </a:rPr>
              <a:t> </a:t>
            </a:r>
            <a:r>
              <a:rPr sz="2400" spc="-40" dirty="0">
                <a:latin typeface="Calibri"/>
                <a:cs typeface="Calibri"/>
              </a:rPr>
              <a:t>t</a:t>
            </a:r>
            <a:r>
              <a:rPr sz="2400" dirty="0">
                <a:latin typeface="Calibri"/>
                <a:cs typeface="Calibri"/>
              </a:rPr>
              <a:t>o</a:t>
            </a:r>
            <a:r>
              <a:rPr sz="2400" spc="-90" dirty="0">
                <a:latin typeface="Times New Roman"/>
                <a:cs typeface="Times New Roman"/>
              </a:rPr>
              <a:t> </a:t>
            </a:r>
            <a:r>
              <a:rPr sz="2400" spc="-15" dirty="0">
                <a:latin typeface="Calibri"/>
                <a:cs typeface="Calibri"/>
              </a:rPr>
              <a:t>the</a:t>
            </a:r>
            <a:r>
              <a:rPr sz="2400" spc="-85" dirty="0">
                <a:latin typeface="Times New Roman"/>
                <a:cs typeface="Times New Roman"/>
              </a:rPr>
              <a:t> </a:t>
            </a:r>
            <a:r>
              <a:rPr sz="2400" spc="-5" dirty="0">
                <a:latin typeface="Calibri"/>
                <a:cs typeface="Calibri"/>
              </a:rPr>
              <a:t>pa</a:t>
            </a:r>
            <a:r>
              <a:rPr sz="2400" spc="-40" dirty="0">
                <a:latin typeface="Calibri"/>
                <a:cs typeface="Calibri"/>
              </a:rPr>
              <a:t>r</a:t>
            </a:r>
            <a:r>
              <a:rPr sz="2400" spc="-15" dirty="0">
                <a:latin typeface="Calibri"/>
                <a:cs typeface="Calibri"/>
              </a:rPr>
              <a:t>e</a:t>
            </a:r>
            <a:r>
              <a:rPr sz="2400" spc="-55" dirty="0">
                <a:latin typeface="Calibri"/>
                <a:cs typeface="Calibri"/>
              </a:rPr>
              <a:t>n</a:t>
            </a:r>
            <a:r>
              <a:rPr sz="2400" spc="-10" dirty="0">
                <a:latin typeface="Calibri"/>
                <a:cs typeface="Calibri"/>
              </a:rPr>
              <a:t>t</a:t>
            </a:r>
            <a:r>
              <a:rPr sz="2400" spc="-90" dirty="0">
                <a:latin typeface="Times New Roman"/>
                <a:cs typeface="Times New Roman"/>
              </a:rPr>
              <a:t> </a:t>
            </a:r>
            <a:r>
              <a:rPr sz="2400" dirty="0">
                <a:latin typeface="Calibri"/>
                <a:cs typeface="Calibri"/>
              </a:rPr>
              <a:t>class</a:t>
            </a:r>
            <a:r>
              <a:rPr sz="2400" spc="-75" dirty="0">
                <a:latin typeface="Times New Roman"/>
                <a:cs typeface="Times New Roman"/>
              </a:rPr>
              <a:t> </a:t>
            </a:r>
            <a:r>
              <a:rPr sz="2400" dirty="0">
                <a:latin typeface="Calibri"/>
                <a:cs typeface="Calibri"/>
              </a:rPr>
              <a:t>wi</a:t>
            </a:r>
            <a:r>
              <a:rPr sz="2400" spc="-10" dirty="0">
                <a:latin typeface="Calibri"/>
                <a:cs typeface="Calibri"/>
              </a:rPr>
              <a:t>l</a:t>
            </a:r>
            <a:r>
              <a:rPr sz="2400" dirty="0">
                <a:latin typeface="Calibri"/>
                <a:cs typeface="Calibri"/>
              </a:rPr>
              <a:t>l</a:t>
            </a:r>
            <a:r>
              <a:rPr sz="2400" spc="-75" dirty="0">
                <a:latin typeface="Times New Roman"/>
                <a:cs typeface="Times New Roman"/>
              </a:rPr>
              <a:t> </a:t>
            </a:r>
            <a:r>
              <a:rPr sz="2400" spc="-5" dirty="0">
                <a:latin typeface="Calibri"/>
                <a:cs typeface="Calibri"/>
              </a:rPr>
              <a:t>no</a:t>
            </a:r>
            <a:r>
              <a:rPr sz="2400" dirty="0">
                <a:latin typeface="Calibri"/>
                <a:cs typeface="Calibri"/>
              </a:rPr>
              <a:t>t</a:t>
            </a:r>
            <a:r>
              <a:rPr sz="2400" spc="-70" dirty="0">
                <a:latin typeface="Times New Roman"/>
                <a:cs typeface="Times New Roman"/>
              </a:rPr>
              <a:t> </a:t>
            </a:r>
            <a:r>
              <a:rPr sz="2400" spc="-25" dirty="0">
                <a:latin typeface="Calibri"/>
                <a:cs typeface="Calibri"/>
              </a:rPr>
              <a:t>be</a:t>
            </a:r>
            <a:r>
              <a:rPr sz="2400" spc="-15" dirty="0">
                <a:latin typeface="Times New Roman"/>
                <a:cs typeface="Times New Roman"/>
              </a:rPr>
              <a:t> </a:t>
            </a:r>
            <a:r>
              <a:rPr sz="2400" spc="-5" dirty="0">
                <a:latin typeface="Calibri"/>
                <a:cs typeface="Calibri"/>
              </a:rPr>
              <a:t>su</a:t>
            </a:r>
            <a:r>
              <a:rPr sz="2400" spc="-30" dirty="0">
                <a:latin typeface="Calibri"/>
                <a:cs typeface="Calibri"/>
              </a:rPr>
              <a:t>f</a:t>
            </a:r>
            <a:r>
              <a:rPr sz="2400" spc="-5" dirty="0">
                <a:latin typeface="Calibri"/>
                <a:cs typeface="Calibri"/>
              </a:rPr>
              <a:t>f</a:t>
            </a:r>
            <a:r>
              <a:rPr sz="2400" spc="-10" dirty="0">
                <a:latin typeface="Calibri"/>
                <a:cs typeface="Calibri"/>
              </a:rPr>
              <a:t>i</a:t>
            </a:r>
            <a:r>
              <a:rPr sz="2400" dirty="0">
                <a:latin typeface="Calibri"/>
                <a:cs typeface="Calibri"/>
              </a:rPr>
              <a:t>ci</a:t>
            </a:r>
            <a:r>
              <a:rPr sz="2400" spc="-25" dirty="0">
                <a:latin typeface="Calibri"/>
                <a:cs typeface="Calibri"/>
              </a:rPr>
              <a:t>e</a:t>
            </a:r>
            <a:r>
              <a:rPr sz="2400" spc="-30" dirty="0">
                <a:latin typeface="Calibri"/>
                <a:cs typeface="Calibri"/>
              </a:rPr>
              <a:t>n</a:t>
            </a:r>
            <a:r>
              <a:rPr sz="2400" dirty="0">
                <a:latin typeface="Calibri"/>
                <a:cs typeface="Calibri"/>
              </a:rPr>
              <a:t>t.</a:t>
            </a:r>
          </a:p>
          <a:p>
            <a:pPr marL="355600" marR="5080" indent="-342900">
              <a:lnSpc>
                <a:spcPct val="80000"/>
              </a:lnSpc>
              <a:spcBef>
                <a:spcPts val="720"/>
              </a:spcBef>
              <a:buFont typeface="Arial"/>
              <a:buChar char="•"/>
              <a:tabLst>
                <a:tab pos="356235" algn="l"/>
              </a:tabLst>
            </a:pPr>
            <a:r>
              <a:rPr sz="2400" dirty="0">
                <a:latin typeface="Calibri"/>
                <a:cs typeface="Calibri"/>
              </a:rPr>
              <a:t>If</a:t>
            </a:r>
            <a:r>
              <a:rPr sz="2400" spc="-95" dirty="0">
                <a:latin typeface="Times New Roman"/>
                <a:cs typeface="Times New Roman"/>
              </a:rPr>
              <a:t> </a:t>
            </a:r>
            <a:r>
              <a:rPr sz="2400" spc="-15" dirty="0">
                <a:latin typeface="Calibri"/>
                <a:cs typeface="Calibri"/>
              </a:rPr>
              <a:t>the</a:t>
            </a:r>
            <a:r>
              <a:rPr sz="2400" spc="-85" dirty="0">
                <a:latin typeface="Times New Roman"/>
                <a:cs typeface="Times New Roman"/>
              </a:rPr>
              <a:t> </a:t>
            </a:r>
            <a:r>
              <a:rPr sz="2400" spc="-25" dirty="0">
                <a:solidFill>
                  <a:srgbClr val="0070C0"/>
                </a:solidFill>
                <a:latin typeface="Calibri"/>
                <a:cs typeface="Calibri"/>
              </a:rPr>
              <a:t>he</a:t>
            </a:r>
            <a:r>
              <a:rPr sz="2400" dirty="0">
                <a:solidFill>
                  <a:srgbClr val="0070C0"/>
                </a:solidFill>
                <a:latin typeface="Calibri"/>
                <a:cs typeface="Calibri"/>
              </a:rPr>
              <a:t>ap</a:t>
            </a:r>
            <a:r>
              <a:rPr sz="2400" spc="-75" dirty="0">
                <a:latin typeface="Times New Roman"/>
                <a:cs typeface="Times New Roman"/>
              </a:rPr>
              <a:t> </a:t>
            </a:r>
            <a:r>
              <a:rPr sz="2400" spc="-15" dirty="0">
                <a:latin typeface="Calibri"/>
                <a:cs typeface="Calibri"/>
              </a:rPr>
              <a:t>i</a:t>
            </a:r>
            <a:r>
              <a:rPr sz="2400" dirty="0">
                <a:latin typeface="Calibri"/>
                <a:cs typeface="Calibri"/>
              </a:rPr>
              <a:t>s</a:t>
            </a:r>
            <a:r>
              <a:rPr sz="2400" spc="-70" dirty="0">
                <a:latin typeface="Times New Roman"/>
                <a:cs typeface="Times New Roman"/>
              </a:rPr>
              <a:t> </a:t>
            </a:r>
            <a:r>
              <a:rPr sz="2400" spc="-5" dirty="0">
                <a:latin typeface="Calibri"/>
                <a:cs typeface="Calibri"/>
              </a:rPr>
              <a:t>use</a:t>
            </a:r>
            <a:r>
              <a:rPr sz="2400" dirty="0">
                <a:latin typeface="Calibri"/>
                <a:cs typeface="Calibri"/>
              </a:rPr>
              <a:t>d</a:t>
            </a:r>
            <a:r>
              <a:rPr sz="2400" spc="-85" dirty="0">
                <a:latin typeface="Times New Roman"/>
                <a:cs typeface="Times New Roman"/>
              </a:rPr>
              <a:t> </a:t>
            </a:r>
            <a:r>
              <a:rPr sz="2400" dirty="0">
                <a:latin typeface="Calibri"/>
                <a:cs typeface="Calibri"/>
              </a:rPr>
              <a:t>then</a:t>
            </a:r>
            <a:r>
              <a:rPr sz="2400" spc="-90" dirty="0">
                <a:latin typeface="Times New Roman"/>
                <a:cs typeface="Times New Roman"/>
              </a:rPr>
              <a:t> </a:t>
            </a:r>
            <a:r>
              <a:rPr sz="2400" dirty="0">
                <a:latin typeface="Calibri"/>
                <a:cs typeface="Calibri"/>
              </a:rPr>
              <a:t>i</a:t>
            </a:r>
            <a:r>
              <a:rPr sz="2400" spc="-5" dirty="0">
                <a:latin typeface="Calibri"/>
                <a:cs typeface="Calibri"/>
              </a:rPr>
              <a:t>ssu</a:t>
            </a:r>
            <a:r>
              <a:rPr sz="2400" dirty="0">
                <a:latin typeface="Calibri"/>
                <a:cs typeface="Calibri"/>
              </a:rPr>
              <a:t>e</a:t>
            </a:r>
            <a:r>
              <a:rPr sz="2400" spc="-75" dirty="0">
                <a:latin typeface="Times New Roman"/>
                <a:cs typeface="Times New Roman"/>
              </a:rPr>
              <a:t> </a:t>
            </a:r>
            <a:r>
              <a:rPr sz="2400" spc="-10" dirty="0">
                <a:latin typeface="Calibri"/>
                <a:cs typeface="Calibri"/>
              </a:rPr>
              <a:t>i</a:t>
            </a:r>
            <a:r>
              <a:rPr sz="2400" dirty="0">
                <a:latin typeface="Calibri"/>
                <a:cs typeface="Calibri"/>
              </a:rPr>
              <a:t>s</a:t>
            </a:r>
            <a:r>
              <a:rPr sz="2400" spc="-75" dirty="0">
                <a:latin typeface="Times New Roman"/>
                <a:cs typeface="Times New Roman"/>
              </a:rPr>
              <a:t> </a:t>
            </a:r>
            <a:r>
              <a:rPr sz="2400" spc="-60" dirty="0">
                <a:latin typeface="Calibri"/>
                <a:cs typeface="Calibri"/>
              </a:rPr>
              <a:t>r</a:t>
            </a:r>
            <a:r>
              <a:rPr sz="2400" dirty="0">
                <a:latin typeface="Calibri"/>
                <a:cs typeface="Calibri"/>
              </a:rPr>
              <a:t>e</a:t>
            </a:r>
            <a:r>
              <a:rPr sz="2400" spc="-15" dirty="0">
                <a:latin typeface="Calibri"/>
                <a:cs typeface="Calibri"/>
              </a:rPr>
              <a:t>l</a:t>
            </a:r>
            <a:r>
              <a:rPr sz="2400" spc="-25" dirty="0">
                <a:latin typeface="Calibri"/>
                <a:cs typeface="Calibri"/>
              </a:rPr>
              <a:t>a</a:t>
            </a:r>
            <a:r>
              <a:rPr sz="2400" dirty="0">
                <a:latin typeface="Calibri"/>
                <a:cs typeface="Calibri"/>
              </a:rPr>
              <a:t>ti</a:t>
            </a:r>
            <a:r>
              <a:rPr sz="2400" spc="-5" dirty="0">
                <a:latin typeface="Calibri"/>
                <a:cs typeface="Calibri"/>
              </a:rPr>
              <a:t>n</a:t>
            </a:r>
            <a:r>
              <a:rPr sz="2400" dirty="0">
                <a:latin typeface="Calibri"/>
                <a:cs typeface="Calibri"/>
              </a:rPr>
              <a:t>g</a:t>
            </a:r>
            <a:r>
              <a:rPr sz="2400" spc="-70" dirty="0">
                <a:latin typeface="Times New Roman"/>
                <a:cs typeface="Times New Roman"/>
              </a:rPr>
              <a:t> </a:t>
            </a:r>
            <a:r>
              <a:rPr sz="2400" spc="-15" dirty="0">
                <a:latin typeface="Calibri"/>
                <a:cs typeface="Calibri"/>
              </a:rPr>
              <a:t>the</a:t>
            </a:r>
            <a:r>
              <a:rPr sz="2400" spc="-10" dirty="0">
                <a:latin typeface="Times New Roman"/>
                <a:cs typeface="Times New Roman"/>
              </a:rPr>
              <a:t> </a:t>
            </a:r>
            <a:r>
              <a:rPr sz="2400" spc="-25" dirty="0">
                <a:latin typeface="Calibri"/>
                <a:cs typeface="Calibri"/>
              </a:rPr>
              <a:t>de</a:t>
            </a:r>
            <a:r>
              <a:rPr sz="2400" dirty="0">
                <a:latin typeface="Calibri"/>
                <a:cs typeface="Calibri"/>
              </a:rPr>
              <a:t>al</a:t>
            </a:r>
            <a:r>
              <a:rPr sz="2400" spc="-10" dirty="0">
                <a:latin typeface="Calibri"/>
                <a:cs typeface="Calibri"/>
              </a:rPr>
              <a:t>l</a:t>
            </a:r>
            <a:r>
              <a:rPr sz="2400" spc="-5" dirty="0">
                <a:latin typeface="Calibri"/>
                <a:cs typeface="Calibri"/>
              </a:rPr>
              <a:t>o</a:t>
            </a:r>
            <a:r>
              <a:rPr sz="2400" spc="-20" dirty="0">
                <a:latin typeface="Calibri"/>
                <a:cs typeface="Calibri"/>
              </a:rPr>
              <a:t>c</a:t>
            </a:r>
            <a:r>
              <a:rPr sz="2400" spc="-25" dirty="0">
                <a:latin typeface="Calibri"/>
                <a:cs typeface="Calibri"/>
              </a:rPr>
              <a:t>a</a:t>
            </a:r>
            <a:r>
              <a:rPr sz="2400" dirty="0">
                <a:latin typeface="Calibri"/>
                <a:cs typeface="Calibri"/>
              </a:rPr>
              <a:t>ti</a:t>
            </a:r>
            <a:r>
              <a:rPr sz="2400" spc="-5" dirty="0">
                <a:latin typeface="Calibri"/>
                <a:cs typeface="Calibri"/>
              </a:rPr>
              <a:t>on</a:t>
            </a:r>
            <a:r>
              <a:rPr sz="2400" spc="5" dirty="0">
                <a:latin typeface="Calibri"/>
                <a:cs typeface="Calibri"/>
              </a:rPr>
              <a:t>-</a:t>
            </a:r>
            <a:r>
              <a:rPr sz="2400" dirty="0">
                <a:latin typeface="Calibri"/>
                <a:cs typeface="Calibri"/>
              </a:rPr>
              <a:t>imp</a:t>
            </a:r>
            <a:r>
              <a:rPr sz="2400" spc="-15" dirty="0">
                <a:latin typeface="Calibri"/>
                <a:cs typeface="Calibri"/>
              </a:rPr>
              <a:t>l</a:t>
            </a:r>
            <a:r>
              <a:rPr sz="2400" dirty="0">
                <a:latin typeface="Calibri"/>
                <a:cs typeface="Calibri"/>
              </a:rPr>
              <a:t>ic</a:t>
            </a:r>
            <a:r>
              <a:rPr sz="2400" spc="-10" dirty="0">
                <a:latin typeface="Calibri"/>
                <a:cs typeface="Calibri"/>
              </a:rPr>
              <a:t>it</a:t>
            </a:r>
            <a:r>
              <a:rPr sz="2400" spc="-100" dirty="0">
                <a:latin typeface="Times New Roman"/>
                <a:cs typeface="Times New Roman"/>
              </a:rPr>
              <a:t> </a:t>
            </a:r>
            <a:r>
              <a:rPr sz="2400" spc="-25" dirty="0">
                <a:latin typeface="Calibri"/>
                <a:cs typeface="Calibri"/>
              </a:rPr>
              <a:t>o</a:t>
            </a:r>
            <a:r>
              <a:rPr sz="2400" spc="-15" dirty="0">
                <a:latin typeface="Calibri"/>
                <a:cs typeface="Calibri"/>
              </a:rPr>
              <a:t>r</a:t>
            </a:r>
            <a:r>
              <a:rPr sz="2400" spc="-70" dirty="0">
                <a:latin typeface="Times New Roman"/>
                <a:cs typeface="Times New Roman"/>
              </a:rPr>
              <a:t> </a:t>
            </a:r>
            <a:r>
              <a:rPr sz="2400" spc="-65" dirty="0">
                <a:latin typeface="Calibri"/>
                <a:cs typeface="Calibri"/>
              </a:rPr>
              <a:t>e</a:t>
            </a:r>
            <a:r>
              <a:rPr sz="2400" spc="-5" dirty="0">
                <a:latin typeface="Calibri"/>
                <a:cs typeface="Calibri"/>
              </a:rPr>
              <a:t>xp</a:t>
            </a:r>
            <a:r>
              <a:rPr sz="2400" spc="-15" dirty="0">
                <a:latin typeface="Calibri"/>
                <a:cs typeface="Calibri"/>
              </a:rPr>
              <a:t>l</a:t>
            </a:r>
            <a:r>
              <a:rPr sz="2400" dirty="0">
                <a:latin typeface="Calibri"/>
                <a:cs typeface="Calibri"/>
              </a:rPr>
              <a:t>ic</a:t>
            </a:r>
            <a:r>
              <a:rPr sz="2400" spc="-10" dirty="0">
                <a:latin typeface="Calibri"/>
                <a:cs typeface="Calibri"/>
              </a:rPr>
              <a:t>it,</a:t>
            </a:r>
            <a:r>
              <a:rPr sz="2400" spc="-75" dirty="0">
                <a:latin typeface="Times New Roman"/>
                <a:cs typeface="Times New Roman"/>
              </a:rPr>
              <a:t> </a:t>
            </a:r>
            <a:r>
              <a:rPr sz="2400" dirty="0">
                <a:latin typeface="Calibri"/>
                <a:cs typeface="Calibri"/>
              </a:rPr>
              <a:t>and</a:t>
            </a:r>
            <a:r>
              <a:rPr sz="2400" spc="-75" dirty="0">
                <a:latin typeface="Times New Roman"/>
                <a:cs typeface="Times New Roman"/>
              </a:rPr>
              <a:t> </a:t>
            </a:r>
            <a:r>
              <a:rPr sz="2400" spc="-15" dirty="0">
                <a:latin typeface="Calibri"/>
                <a:cs typeface="Calibri"/>
              </a:rPr>
              <a:t>i</a:t>
            </a:r>
            <a:r>
              <a:rPr sz="2400" dirty="0">
                <a:latin typeface="Calibri"/>
                <a:cs typeface="Calibri"/>
              </a:rPr>
              <a:t>f</a:t>
            </a:r>
            <a:r>
              <a:rPr sz="2400" spc="-75" dirty="0">
                <a:latin typeface="Times New Roman"/>
                <a:cs typeface="Times New Roman"/>
              </a:rPr>
              <a:t> </a:t>
            </a:r>
            <a:r>
              <a:rPr sz="2400" dirty="0">
                <a:latin typeface="Calibri"/>
                <a:cs typeface="Calibri"/>
              </a:rPr>
              <a:t>i</a:t>
            </a:r>
            <a:r>
              <a:rPr sz="2400" spc="-10" dirty="0">
                <a:latin typeface="Calibri"/>
                <a:cs typeface="Calibri"/>
              </a:rPr>
              <a:t>t</a:t>
            </a:r>
            <a:r>
              <a:rPr sz="2400" spc="-75" dirty="0">
                <a:latin typeface="Times New Roman"/>
                <a:cs typeface="Times New Roman"/>
              </a:rPr>
              <a:t> </a:t>
            </a:r>
            <a:r>
              <a:rPr sz="2400" spc="-15" dirty="0">
                <a:latin typeface="Calibri"/>
                <a:cs typeface="Calibri"/>
              </a:rPr>
              <a:t>i</a:t>
            </a:r>
            <a:r>
              <a:rPr sz="2400" dirty="0">
                <a:latin typeface="Calibri"/>
                <a:cs typeface="Calibri"/>
              </a:rPr>
              <a:t>s</a:t>
            </a:r>
            <a:r>
              <a:rPr sz="2400" spc="-75" dirty="0">
                <a:latin typeface="Times New Roman"/>
                <a:cs typeface="Times New Roman"/>
              </a:rPr>
              <a:t> </a:t>
            </a:r>
            <a:r>
              <a:rPr sz="2400" spc="-10" dirty="0">
                <a:latin typeface="Calibri"/>
                <a:cs typeface="Calibri"/>
              </a:rPr>
              <a:t>i</a:t>
            </a:r>
            <a:r>
              <a:rPr sz="2400" dirty="0">
                <a:latin typeface="Calibri"/>
                <a:cs typeface="Calibri"/>
              </a:rPr>
              <a:t>mp</a:t>
            </a:r>
            <a:r>
              <a:rPr sz="2400" spc="-5" dirty="0">
                <a:latin typeface="Calibri"/>
                <a:cs typeface="Calibri"/>
              </a:rPr>
              <a:t>l</a:t>
            </a:r>
            <a:r>
              <a:rPr sz="2400" spc="-15" dirty="0">
                <a:latin typeface="Calibri"/>
                <a:cs typeface="Calibri"/>
              </a:rPr>
              <a:t>i</a:t>
            </a:r>
            <a:r>
              <a:rPr sz="2400" dirty="0">
                <a:latin typeface="Calibri"/>
                <a:cs typeface="Calibri"/>
              </a:rPr>
              <a:t>ci</a:t>
            </a:r>
            <a:r>
              <a:rPr sz="2400" spc="-10" dirty="0">
                <a:latin typeface="Calibri"/>
                <a:cs typeface="Calibri"/>
              </a:rPr>
              <a:t>t</a:t>
            </a:r>
            <a:r>
              <a:rPr sz="2400" spc="-10" dirty="0">
                <a:latin typeface="Times New Roman"/>
                <a:cs typeface="Times New Roman"/>
              </a:rPr>
              <a:t> </a:t>
            </a:r>
            <a:r>
              <a:rPr sz="2400" spc="-5" dirty="0">
                <a:latin typeface="Calibri"/>
                <a:cs typeface="Calibri"/>
              </a:rPr>
              <a:t>h</a:t>
            </a:r>
            <a:r>
              <a:rPr sz="2400" spc="-15" dirty="0">
                <a:latin typeface="Calibri"/>
                <a:cs typeface="Calibri"/>
              </a:rPr>
              <a:t>o</a:t>
            </a:r>
            <a:r>
              <a:rPr sz="2400" spc="-25" dirty="0">
                <a:latin typeface="Calibri"/>
                <a:cs typeface="Calibri"/>
              </a:rPr>
              <a:t>w</a:t>
            </a:r>
            <a:r>
              <a:rPr sz="2400" spc="-75" dirty="0">
                <a:latin typeface="Times New Roman"/>
                <a:cs typeface="Times New Roman"/>
              </a:rPr>
              <a:t> </a:t>
            </a:r>
            <a:r>
              <a:rPr sz="2400" spc="-35" dirty="0">
                <a:latin typeface="Calibri"/>
                <a:cs typeface="Calibri"/>
              </a:rPr>
              <a:t>t</a:t>
            </a:r>
            <a:r>
              <a:rPr sz="2400" dirty="0">
                <a:latin typeface="Calibri"/>
                <a:cs typeface="Calibri"/>
              </a:rPr>
              <a:t>o</a:t>
            </a:r>
            <a:r>
              <a:rPr sz="2400" spc="-90" dirty="0">
                <a:latin typeface="Times New Roman"/>
                <a:cs typeface="Times New Roman"/>
              </a:rPr>
              <a:t> </a:t>
            </a:r>
            <a:r>
              <a:rPr sz="2400" spc="-55" dirty="0">
                <a:latin typeface="Calibri"/>
                <a:cs typeface="Calibri"/>
              </a:rPr>
              <a:t>r</a:t>
            </a:r>
            <a:r>
              <a:rPr sz="2400" spc="-15" dirty="0">
                <a:latin typeface="Calibri"/>
                <a:cs typeface="Calibri"/>
              </a:rPr>
              <a:t>ec</a:t>
            </a:r>
            <a:r>
              <a:rPr sz="2400" spc="-20" dirty="0">
                <a:latin typeface="Calibri"/>
                <a:cs typeface="Calibri"/>
              </a:rPr>
              <a:t>l</a:t>
            </a:r>
            <a:r>
              <a:rPr sz="2400" dirty="0">
                <a:latin typeface="Calibri"/>
                <a:cs typeface="Calibri"/>
              </a:rPr>
              <a:t>ai</a:t>
            </a:r>
            <a:r>
              <a:rPr sz="2400" spc="-25" dirty="0">
                <a:latin typeface="Calibri"/>
                <a:cs typeface="Calibri"/>
              </a:rPr>
              <a:t>m</a:t>
            </a:r>
            <a:r>
              <a:rPr sz="2400" spc="-75" dirty="0">
                <a:latin typeface="Times New Roman"/>
                <a:cs typeface="Times New Roman"/>
              </a:rPr>
              <a:t> </a:t>
            </a:r>
            <a:r>
              <a:rPr sz="2400" spc="-15" dirty="0">
                <a:latin typeface="Calibri"/>
                <a:cs typeface="Calibri"/>
              </a:rPr>
              <a:t>the</a:t>
            </a:r>
            <a:r>
              <a:rPr sz="2400" spc="-85" dirty="0">
                <a:latin typeface="Times New Roman"/>
                <a:cs typeface="Times New Roman"/>
              </a:rPr>
              <a:t> </a:t>
            </a:r>
            <a:r>
              <a:rPr sz="2400" spc="-20" dirty="0">
                <a:latin typeface="Calibri"/>
                <a:cs typeface="Calibri"/>
              </a:rPr>
              <a:t>spac</a:t>
            </a:r>
            <a:r>
              <a:rPr sz="2400" spc="-15" dirty="0">
                <a:latin typeface="Calibri"/>
                <a:cs typeface="Calibri"/>
              </a:rPr>
              <a:t>e</a:t>
            </a:r>
            <a:r>
              <a:rPr sz="2400" spc="-85" dirty="0">
                <a:latin typeface="Times New Roman"/>
                <a:cs typeface="Times New Roman"/>
              </a:rPr>
              <a:t> </a:t>
            </a:r>
            <a:r>
              <a:rPr sz="2400" spc="-5" dirty="0">
                <a:latin typeface="Calibri"/>
                <a:cs typeface="Calibri"/>
              </a:rPr>
              <a:t>no</a:t>
            </a:r>
            <a:r>
              <a:rPr sz="2400" dirty="0">
                <a:latin typeface="Calibri"/>
                <a:cs typeface="Calibri"/>
              </a:rPr>
              <a:t>t</a:t>
            </a:r>
            <a:r>
              <a:rPr sz="2400" spc="-70" dirty="0">
                <a:latin typeface="Times New Roman"/>
                <a:cs typeface="Times New Roman"/>
              </a:rPr>
              <a:t> </a:t>
            </a:r>
            <a:r>
              <a:rPr sz="2400" spc="-10">
                <a:latin typeface="Calibri"/>
                <a:cs typeface="Calibri"/>
              </a:rPr>
              <a:t>i</a:t>
            </a:r>
            <a:r>
              <a:rPr sz="2400">
                <a:latin typeface="Calibri"/>
                <a:cs typeface="Calibri"/>
              </a:rPr>
              <a:t>n</a:t>
            </a:r>
            <a:r>
              <a:rPr sz="2400" spc="-75">
                <a:latin typeface="Times New Roman"/>
                <a:cs typeface="Times New Roman"/>
              </a:rPr>
              <a:t> </a:t>
            </a:r>
            <a:r>
              <a:rPr sz="2400" spc="-5" smtClean="0">
                <a:latin typeface="Calibri"/>
                <a:cs typeface="Calibri"/>
              </a:rPr>
              <a:t>use</a:t>
            </a:r>
            <a:r>
              <a:rPr lang="en-US" sz="2400" spc="-5" dirty="0" smtClean="0">
                <a:latin typeface="Calibri"/>
                <a:cs typeface="Calibri"/>
              </a:rPr>
              <a:t> and not directly referred</a:t>
            </a:r>
            <a:r>
              <a:rPr sz="2400" spc="-5" smtClean="0">
                <a:latin typeface="Calibri"/>
                <a:cs typeface="Calibri"/>
              </a:rPr>
              <a:t>.</a:t>
            </a:r>
            <a:endParaRPr sz="2400" dirty="0">
              <a:latin typeface="Calibri"/>
              <a:cs typeface="Calibri"/>
            </a:endParaRPr>
          </a:p>
        </p:txBody>
      </p:sp>
      <p:sp>
        <p:nvSpPr>
          <p:cNvPr id="6" name="TextBox 5"/>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3085090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600" y="242898"/>
            <a:ext cx="9144000" cy="984885"/>
          </a:xfrm>
          <a:prstGeom prst="rect">
            <a:avLst/>
          </a:prstGeom>
        </p:spPr>
        <p:txBody>
          <a:bodyPr vert="horz" wrap="square" lIns="0" tIns="0" rIns="0" bIns="0" rtlCol="0">
            <a:spAutoFit/>
          </a:bodyPr>
          <a:lstStyle/>
          <a:p>
            <a:pPr algn="ctr">
              <a:lnSpc>
                <a:spcPct val="100000"/>
              </a:lnSpc>
            </a:pPr>
            <a:r>
              <a:rPr sz="3200" spc="-5" dirty="0">
                <a:solidFill>
                  <a:srgbClr val="0000FF"/>
                </a:solidFill>
                <a:latin typeface="Calibri"/>
                <a:cs typeface="Calibri"/>
              </a:rPr>
              <a:t>O</a:t>
            </a:r>
            <a:r>
              <a:rPr sz="3200" spc="5" dirty="0">
                <a:solidFill>
                  <a:srgbClr val="0000FF"/>
                </a:solidFill>
                <a:latin typeface="Calibri"/>
                <a:cs typeface="Calibri"/>
              </a:rPr>
              <a:t>b</a:t>
            </a:r>
            <a:r>
              <a:rPr sz="3200" spc="-5" dirty="0">
                <a:solidFill>
                  <a:srgbClr val="0000FF"/>
                </a:solidFill>
                <a:latin typeface="Calibri"/>
                <a:cs typeface="Calibri"/>
              </a:rPr>
              <a:t>jec</a:t>
            </a:r>
            <a:r>
              <a:rPr sz="3200" dirty="0">
                <a:solidFill>
                  <a:srgbClr val="0000FF"/>
                </a:solidFill>
                <a:latin typeface="Calibri"/>
                <a:cs typeface="Calibri"/>
              </a:rPr>
              <a:t>t</a:t>
            </a:r>
            <a:r>
              <a:rPr sz="3200" spc="-105" dirty="0">
                <a:solidFill>
                  <a:srgbClr val="0000FF"/>
                </a:solidFill>
                <a:latin typeface="Times New Roman"/>
                <a:cs typeface="Times New Roman"/>
              </a:rPr>
              <a:t> </a:t>
            </a:r>
            <a:r>
              <a:rPr sz="3200" spc="-5" dirty="0">
                <a:solidFill>
                  <a:srgbClr val="0000FF"/>
                </a:solidFill>
                <a:latin typeface="Calibri"/>
                <a:cs typeface="Calibri"/>
              </a:rPr>
              <a:t>S</a:t>
            </a:r>
            <a:r>
              <a:rPr sz="3200" dirty="0">
                <a:solidFill>
                  <a:srgbClr val="0000FF"/>
                </a:solidFill>
                <a:latin typeface="Calibri"/>
                <a:cs typeface="Calibri"/>
              </a:rPr>
              <a:t>li</a:t>
            </a:r>
            <a:r>
              <a:rPr sz="3200" spc="5" dirty="0">
                <a:solidFill>
                  <a:srgbClr val="0000FF"/>
                </a:solidFill>
                <a:latin typeface="Calibri"/>
                <a:cs typeface="Calibri"/>
              </a:rPr>
              <a:t>c</a:t>
            </a:r>
            <a:r>
              <a:rPr sz="3200" dirty="0">
                <a:solidFill>
                  <a:srgbClr val="0000FF"/>
                </a:solidFill>
                <a:latin typeface="Calibri"/>
                <a:cs typeface="Calibri"/>
              </a:rPr>
              <a:t>i</a:t>
            </a:r>
            <a:r>
              <a:rPr sz="3200" spc="-5" dirty="0">
                <a:solidFill>
                  <a:srgbClr val="0000FF"/>
                </a:solidFill>
                <a:latin typeface="Calibri"/>
                <a:cs typeface="Calibri"/>
              </a:rPr>
              <a:t>ng</a:t>
            </a:r>
            <a:r>
              <a:rPr sz="3200" dirty="0">
                <a:solidFill>
                  <a:srgbClr val="0000FF"/>
                </a:solidFill>
                <a:latin typeface="Calibri"/>
                <a:cs typeface="Calibri"/>
              </a:rPr>
              <a:t>:</a:t>
            </a:r>
            <a:r>
              <a:rPr sz="3200" spc="-80" dirty="0">
                <a:solidFill>
                  <a:srgbClr val="0000FF"/>
                </a:solidFill>
                <a:latin typeface="Times New Roman"/>
                <a:cs typeface="Times New Roman"/>
              </a:rPr>
              <a:t> </a:t>
            </a:r>
            <a:r>
              <a:rPr sz="3200" spc="-240" dirty="0">
                <a:solidFill>
                  <a:srgbClr val="0000FF"/>
                </a:solidFill>
                <a:latin typeface="Calibri"/>
                <a:cs typeface="Calibri"/>
              </a:rPr>
              <a:t>T</a:t>
            </a:r>
            <a:r>
              <a:rPr sz="3200" dirty="0">
                <a:solidFill>
                  <a:srgbClr val="0000FF"/>
                </a:solidFill>
                <a:latin typeface="Calibri"/>
                <a:cs typeface="Calibri"/>
              </a:rPr>
              <a:t>r</a:t>
            </a:r>
            <a:r>
              <a:rPr sz="3200" spc="5" dirty="0">
                <a:solidFill>
                  <a:srgbClr val="0000FF"/>
                </a:solidFill>
                <a:latin typeface="Calibri"/>
                <a:cs typeface="Calibri"/>
              </a:rPr>
              <a:t>u</a:t>
            </a:r>
            <a:r>
              <a:rPr sz="3200" spc="-5" dirty="0">
                <a:solidFill>
                  <a:srgbClr val="0000FF"/>
                </a:solidFill>
                <a:latin typeface="Calibri"/>
                <a:cs typeface="Calibri"/>
              </a:rPr>
              <a:t>n</a:t>
            </a:r>
            <a:r>
              <a:rPr sz="3200" spc="-15" dirty="0">
                <a:solidFill>
                  <a:srgbClr val="0000FF"/>
                </a:solidFill>
                <a:latin typeface="Calibri"/>
                <a:cs typeface="Calibri"/>
              </a:rPr>
              <a:t>c</a:t>
            </a:r>
            <a:r>
              <a:rPr sz="3200" spc="-35" dirty="0">
                <a:solidFill>
                  <a:srgbClr val="0000FF"/>
                </a:solidFill>
                <a:latin typeface="Calibri"/>
                <a:cs typeface="Calibri"/>
              </a:rPr>
              <a:t>a</a:t>
            </a:r>
            <a:r>
              <a:rPr sz="3200" spc="-40" dirty="0">
                <a:solidFill>
                  <a:srgbClr val="0000FF"/>
                </a:solidFill>
                <a:latin typeface="Calibri"/>
                <a:cs typeface="Calibri"/>
              </a:rPr>
              <a:t>t</a:t>
            </a:r>
            <a:r>
              <a:rPr sz="3200" dirty="0">
                <a:solidFill>
                  <a:srgbClr val="0000FF"/>
                </a:solidFill>
                <a:latin typeface="Calibri"/>
                <a:cs typeface="Calibri"/>
              </a:rPr>
              <a:t>ed</a:t>
            </a:r>
            <a:r>
              <a:rPr sz="3200" spc="-135" dirty="0">
                <a:solidFill>
                  <a:srgbClr val="0000FF"/>
                </a:solidFill>
                <a:latin typeface="Times New Roman"/>
                <a:cs typeface="Times New Roman"/>
              </a:rPr>
              <a:t> </a:t>
            </a:r>
            <a:r>
              <a:rPr lang="en-US" sz="3200" spc="-135" dirty="0" smtClean="0">
                <a:solidFill>
                  <a:srgbClr val="0000FF"/>
                </a:solidFill>
                <a:latin typeface="Times New Roman"/>
                <a:cs typeface="Times New Roman"/>
              </a:rPr>
              <a:t>v</a:t>
            </a:r>
            <a:r>
              <a:rPr sz="3200" dirty="0" smtClean="0">
                <a:solidFill>
                  <a:srgbClr val="0000FF"/>
                </a:solidFill>
                <a:latin typeface="Calibri"/>
                <a:cs typeface="Calibri"/>
              </a:rPr>
              <a:t>al</a:t>
            </a:r>
            <a:r>
              <a:rPr sz="3200" spc="5" dirty="0" smtClean="0">
                <a:solidFill>
                  <a:srgbClr val="0000FF"/>
                </a:solidFill>
                <a:latin typeface="Calibri"/>
                <a:cs typeface="Calibri"/>
              </a:rPr>
              <a:t>u</a:t>
            </a:r>
            <a:r>
              <a:rPr sz="3200" dirty="0" smtClean="0">
                <a:solidFill>
                  <a:srgbClr val="0000FF"/>
                </a:solidFill>
                <a:latin typeface="Calibri"/>
                <a:cs typeface="Calibri"/>
              </a:rPr>
              <a:t>es</a:t>
            </a:r>
            <a:r>
              <a:rPr sz="3200" spc="-105" dirty="0" smtClean="0">
                <a:solidFill>
                  <a:srgbClr val="0000FF"/>
                </a:solidFill>
                <a:latin typeface="Times New Roman"/>
                <a:cs typeface="Times New Roman"/>
              </a:rPr>
              <a:t> </a:t>
            </a:r>
            <a:r>
              <a:rPr sz="3200" dirty="0">
                <a:solidFill>
                  <a:srgbClr val="0000FF"/>
                </a:solidFill>
                <a:latin typeface="Calibri"/>
                <a:cs typeface="Calibri"/>
              </a:rPr>
              <a:t>if</a:t>
            </a:r>
            <a:r>
              <a:rPr sz="3200" spc="-90" dirty="0">
                <a:solidFill>
                  <a:srgbClr val="0000FF"/>
                </a:solidFill>
                <a:latin typeface="Times New Roman"/>
                <a:cs typeface="Times New Roman"/>
              </a:rPr>
              <a:t> </a:t>
            </a:r>
            <a:r>
              <a:rPr sz="3200" dirty="0">
                <a:solidFill>
                  <a:srgbClr val="0000FF"/>
                </a:solidFill>
                <a:latin typeface="Calibri"/>
                <a:cs typeface="Calibri"/>
              </a:rPr>
              <a:t>a1</a:t>
            </a:r>
            <a:r>
              <a:rPr sz="3200" spc="-90" dirty="0">
                <a:solidFill>
                  <a:srgbClr val="0000FF"/>
                </a:solidFill>
                <a:latin typeface="Times New Roman"/>
                <a:cs typeface="Times New Roman"/>
              </a:rPr>
              <a:t> </a:t>
            </a:r>
            <a:r>
              <a:rPr sz="3200" dirty="0">
                <a:solidFill>
                  <a:srgbClr val="0000FF"/>
                </a:solidFill>
                <a:latin typeface="Calibri"/>
                <a:cs typeface="Calibri"/>
              </a:rPr>
              <a:t>=</a:t>
            </a:r>
            <a:r>
              <a:rPr sz="3200" spc="-90" dirty="0">
                <a:solidFill>
                  <a:srgbClr val="0000FF"/>
                </a:solidFill>
                <a:latin typeface="Times New Roman"/>
                <a:cs typeface="Times New Roman"/>
              </a:rPr>
              <a:t> </a:t>
            </a:r>
            <a:r>
              <a:rPr sz="3200" spc="-5" dirty="0">
                <a:solidFill>
                  <a:srgbClr val="0000FF"/>
                </a:solidFill>
                <a:latin typeface="Calibri"/>
                <a:cs typeface="Calibri"/>
              </a:rPr>
              <a:t>b1</a:t>
            </a:r>
            <a:endParaRPr sz="3200" dirty="0">
              <a:solidFill>
                <a:srgbClr val="0000FF"/>
              </a:solidFill>
              <a:latin typeface="Calibri"/>
              <a:cs typeface="Calibri"/>
            </a:endParaRPr>
          </a:p>
          <a:p>
            <a:pPr algn="ctr">
              <a:lnSpc>
                <a:spcPct val="100000"/>
              </a:lnSpc>
            </a:pPr>
            <a:r>
              <a:rPr sz="3200" spc="-25" dirty="0">
                <a:solidFill>
                  <a:srgbClr val="0000FF"/>
                </a:solidFill>
                <a:latin typeface="Calibri"/>
                <a:cs typeface="Calibri"/>
              </a:rPr>
              <a:t>whe</a:t>
            </a:r>
            <a:r>
              <a:rPr sz="3200" spc="-55" dirty="0">
                <a:solidFill>
                  <a:srgbClr val="0000FF"/>
                </a:solidFill>
                <a:latin typeface="Calibri"/>
                <a:cs typeface="Calibri"/>
              </a:rPr>
              <a:t>r</a:t>
            </a:r>
            <a:r>
              <a:rPr sz="3200" spc="-20" dirty="0">
                <a:solidFill>
                  <a:srgbClr val="0000FF"/>
                </a:solidFill>
                <a:latin typeface="Calibri"/>
                <a:cs typeface="Calibri"/>
              </a:rPr>
              <a:t>e</a:t>
            </a:r>
            <a:r>
              <a:rPr sz="3200" spc="-110" dirty="0">
                <a:solidFill>
                  <a:srgbClr val="0000FF"/>
                </a:solidFill>
                <a:latin typeface="Times New Roman"/>
                <a:cs typeface="Times New Roman"/>
              </a:rPr>
              <a:t> </a:t>
            </a:r>
            <a:r>
              <a:rPr sz="3200" spc="-20" dirty="0">
                <a:solidFill>
                  <a:srgbClr val="0000FF"/>
                </a:solidFill>
                <a:latin typeface="Calibri"/>
                <a:cs typeface="Calibri"/>
              </a:rPr>
              <a:t>a1</a:t>
            </a:r>
            <a:r>
              <a:rPr sz="3200" spc="-90" dirty="0">
                <a:solidFill>
                  <a:srgbClr val="0000FF"/>
                </a:solidFill>
                <a:latin typeface="Times New Roman"/>
                <a:cs typeface="Times New Roman"/>
              </a:rPr>
              <a:t> </a:t>
            </a:r>
            <a:r>
              <a:rPr sz="3200" dirty="0">
                <a:solidFill>
                  <a:srgbClr val="0000FF"/>
                </a:solidFill>
                <a:latin typeface="Calibri"/>
                <a:cs typeface="Calibri"/>
              </a:rPr>
              <a:t>a</a:t>
            </a:r>
            <a:r>
              <a:rPr sz="3200" spc="5" dirty="0">
                <a:solidFill>
                  <a:srgbClr val="0000FF"/>
                </a:solidFill>
                <a:latin typeface="Calibri"/>
                <a:cs typeface="Calibri"/>
              </a:rPr>
              <a:t>n</a:t>
            </a:r>
            <a:r>
              <a:rPr sz="3200" dirty="0">
                <a:solidFill>
                  <a:srgbClr val="0000FF"/>
                </a:solidFill>
                <a:latin typeface="Calibri"/>
                <a:cs typeface="Calibri"/>
              </a:rPr>
              <a:t>d</a:t>
            </a:r>
            <a:r>
              <a:rPr sz="3200" spc="-105" dirty="0">
                <a:solidFill>
                  <a:srgbClr val="0000FF"/>
                </a:solidFill>
                <a:latin typeface="Times New Roman"/>
                <a:cs typeface="Times New Roman"/>
              </a:rPr>
              <a:t> </a:t>
            </a:r>
            <a:r>
              <a:rPr sz="3200" spc="-5" dirty="0">
                <a:solidFill>
                  <a:srgbClr val="0000FF"/>
                </a:solidFill>
                <a:latin typeface="Calibri"/>
                <a:cs typeface="Calibri"/>
              </a:rPr>
              <a:t>b</a:t>
            </a:r>
            <a:r>
              <a:rPr sz="3200" dirty="0">
                <a:solidFill>
                  <a:srgbClr val="0000FF"/>
                </a:solidFill>
                <a:latin typeface="Calibri"/>
                <a:cs typeface="Calibri"/>
              </a:rPr>
              <a:t>1</a:t>
            </a:r>
            <a:r>
              <a:rPr sz="3200" spc="-85" dirty="0">
                <a:solidFill>
                  <a:srgbClr val="0000FF"/>
                </a:solidFill>
                <a:latin typeface="Times New Roman"/>
                <a:cs typeface="Times New Roman"/>
              </a:rPr>
              <a:t> </a:t>
            </a:r>
            <a:r>
              <a:rPr sz="3200" spc="-20" dirty="0">
                <a:solidFill>
                  <a:srgbClr val="0000FF"/>
                </a:solidFill>
                <a:latin typeface="Calibri"/>
                <a:cs typeface="Calibri"/>
              </a:rPr>
              <a:t>a</a:t>
            </a:r>
            <a:r>
              <a:rPr sz="3200" spc="-50" dirty="0">
                <a:solidFill>
                  <a:srgbClr val="0000FF"/>
                </a:solidFill>
                <a:latin typeface="Calibri"/>
                <a:cs typeface="Calibri"/>
              </a:rPr>
              <a:t>r</a:t>
            </a:r>
            <a:r>
              <a:rPr sz="3200" spc="-20" dirty="0">
                <a:solidFill>
                  <a:srgbClr val="0000FF"/>
                </a:solidFill>
                <a:latin typeface="Calibri"/>
                <a:cs typeface="Calibri"/>
              </a:rPr>
              <a:t>e</a:t>
            </a:r>
            <a:r>
              <a:rPr sz="3200" spc="-100" dirty="0">
                <a:solidFill>
                  <a:srgbClr val="0000FF"/>
                </a:solidFill>
                <a:latin typeface="Times New Roman"/>
                <a:cs typeface="Times New Roman"/>
              </a:rPr>
              <a:t> </a:t>
            </a:r>
            <a:r>
              <a:rPr sz="3200" spc="-5" dirty="0">
                <a:solidFill>
                  <a:srgbClr val="0000FF"/>
                </a:solidFill>
                <a:latin typeface="Calibri"/>
                <a:cs typeface="Calibri"/>
              </a:rPr>
              <a:t>o</a:t>
            </a:r>
            <a:r>
              <a:rPr sz="3200" dirty="0">
                <a:solidFill>
                  <a:srgbClr val="0000FF"/>
                </a:solidFill>
                <a:latin typeface="Calibri"/>
                <a:cs typeface="Calibri"/>
              </a:rPr>
              <a:t>f</a:t>
            </a:r>
            <a:r>
              <a:rPr sz="3200" spc="-75" dirty="0">
                <a:solidFill>
                  <a:srgbClr val="0000FF"/>
                </a:solidFill>
                <a:latin typeface="Times New Roman"/>
                <a:cs typeface="Times New Roman"/>
              </a:rPr>
              <a:t> </a:t>
            </a:r>
            <a:r>
              <a:rPr sz="3200" spc="-20" dirty="0">
                <a:solidFill>
                  <a:srgbClr val="0000FF"/>
                </a:solidFill>
                <a:latin typeface="Calibri"/>
                <a:cs typeface="Calibri"/>
              </a:rPr>
              <a:t>types</a:t>
            </a:r>
            <a:r>
              <a:rPr sz="3200" spc="-90" dirty="0">
                <a:solidFill>
                  <a:srgbClr val="0000FF"/>
                </a:solidFill>
                <a:latin typeface="Times New Roman"/>
                <a:cs typeface="Times New Roman"/>
              </a:rPr>
              <a:t> </a:t>
            </a:r>
            <a:r>
              <a:rPr sz="3200" spc="-25" dirty="0">
                <a:solidFill>
                  <a:srgbClr val="0000FF"/>
                </a:solidFill>
                <a:latin typeface="Calibri"/>
                <a:cs typeface="Calibri"/>
              </a:rPr>
              <a:t>A</a:t>
            </a:r>
            <a:r>
              <a:rPr sz="3200" spc="-85" dirty="0">
                <a:solidFill>
                  <a:srgbClr val="0000FF"/>
                </a:solidFill>
                <a:latin typeface="Times New Roman"/>
                <a:cs typeface="Times New Roman"/>
              </a:rPr>
              <a:t> </a:t>
            </a:r>
            <a:r>
              <a:rPr sz="3200" dirty="0">
                <a:solidFill>
                  <a:srgbClr val="0000FF"/>
                </a:solidFill>
                <a:latin typeface="Calibri"/>
                <a:cs typeface="Calibri"/>
              </a:rPr>
              <a:t>and</a:t>
            </a:r>
            <a:r>
              <a:rPr sz="3200" spc="-80" dirty="0">
                <a:solidFill>
                  <a:srgbClr val="0000FF"/>
                </a:solidFill>
                <a:latin typeface="Times New Roman"/>
                <a:cs typeface="Times New Roman"/>
              </a:rPr>
              <a:t> </a:t>
            </a:r>
            <a:r>
              <a:rPr sz="3200" spc="-20" dirty="0">
                <a:solidFill>
                  <a:srgbClr val="0000FF"/>
                </a:solidFill>
                <a:latin typeface="Calibri"/>
                <a:cs typeface="Calibri"/>
              </a:rPr>
              <a:t>B</a:t>
            </a:r>
            <a:endParaRPr sz="3200" dirty="0">
              <a:solidFill>
                <a:srgbClr val="0000FF"/>
              </a:solidFill>
              <a:latin typeface="Calibri"/>
              <a:cs typeface="Calibri"/>
            </a:endParaRPr>
          </a:p>
        </p:txBody>
      </p:sp>
      <p:sp>
        <p:nvSpPr>
          <p:cNvPr id="3" name="object 3"/>
          <p:cNvSpPr/>
          <p:nvPr/>
        </p:nvSpPr>
        <p:spPr>
          <a:xfrm>
            <a:off x="5016520" y="1982606"/>
            <a:ext cx="5549920" cy="403719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09608" y="2209815"/>
            <a:ext cx="3917359" cy="3590909"/>
          </a:xfrm>
          <a:prstGeom prst="rect">
            <a:avLst/>
          </a:prstGeom>
          <a:blipFill>
            <a:blip r:embed="rId4" cstate="print"/>
            <a:stretch>
              <a:fillRect/>
            </a:stretch>
          </a:blipFill>
        </p:spPr>
        <p:txBody>
          <a:bodyPr wrap="square" lIns="0" tIns="0" rIns="0" bIns="0" rtlCol="0"/>
          <a:lstStyle/>
          <a:p>
            <a:endParaRP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
        <p:nvSpPr>
          <p:cNvPr id="6" name="TextBox 5"/>
          <p:cNvSpPr txBox="1"/>
          <p:nvPr/>
        </p:nvSpPr>
        <p:spPr>
          <a:xfrm>
            <a:off x="0" y="5657684"/>
            <a:ext cx="11582400" cy="707886"/>
          </a:xfrm>
          <a:prstGeom prst="rect">
            <a:avLst/>
          </a:prstGeom>
          <a:solidFill>
            <a:schemeClr val="bg1"/>
          </a:solidFill>
        </p:spPr>
        <p:txBody>
          <a:bodyPr wrap="square" rtlCol="0">
            <a:spAutoFit/>
          </a:bodyPr>
          <a:lstStyle/>
          <a:p>
            <a:pPr algn="ctr"/>
            <a:r>
              <a:rPr lang="en-US" sz="2000" b="1" dirty="0" smtClean="0">
                <a:solidFill>
                  <a:srgbClr val="FF0000"/>
                </a:solidFill>
              </a:rPr>
              <a:t>object slicing</a:t>
            </a:r>
            <a:r>
              <a:rPr lang="en-US" sz="2000" dirty="0" smtClean="0">
                <a:solidFill>
                  <a:srgbClr val="FF0000"/>
                </a:solidFill>
              </a:rPr>
              <a:t> occurs when an </a:t>
            </a:r>
            <a:r>
              <a:rPr lang="en-US" sz="2000" b="1" dirty="0" smtClean="0">
                <a:solidFill>
                  <a:srgbClr val="FF0000"/>
                </a:solidFill>
              </a:rPr>
              <a:t>object</a:t>
            </a:r>
            <a:r>
              <a:rPr lang="en-US" sz="2000" dirty="0" smtClean="0">
                <a:solidFill>
                  <a:srgbClr val="FF0000"/>
                </a:solidFill>
              </a:rPr>
              <a:t> of a subclass type is copied to an </a:t>
            </a:r>
            <a:r>
              <a:rPr lang="en-US" sz="2000" b="1" dirty="0" smtClean="0">
                <a:solidFill>
                  <a:srgbClr val="FF0000"/>
                </a:solidFill>
              </a:rPr>
              <a:t>object</a:t>
            </a:r>
            <a:r>
              <a:rPr lang="en-US" sz="2000" dirty="0" smtClean="0">
                <a:solidFill>
                  <a:srgbClr val="FF0000"/>
                </a:solidFill>
              </a:rPr>
              <a:t> of </a:t>
            </a:r>
            <a:r>
              <a:rPr lang="en-US" sz="2000" dirty="0" err="1" smtClean="0">
                <a:solidFill>
                  <a:srgbClr val="FF0000"/>
                </a:solidFill>
              </a:rPr>
              <a:t>superclass</a:t>
            </a:r>
            <a:r>
              <a:rPr lang="en-US" sz="2000" dirty="0" smtClean="0">
                <a:solidFill>
                  <a:srgbClr val="FF0000"/>
                </a:solidFill>
              </a:rPr>
              <a:t> type: </a:t>
            </a:r>
            <a:endParaRPr lang="en-US" sz="2000" dirty="0" smtClean="0">
              <a:solidFill>
                <a:srgbClr val="FF0000"/>
              </a:solidFill>
            </a:endParaRPr>
          </a:p>
          <a:p>
            <a:pPr algn="ctr"/>
            <a:r>
              <a:rPr lang="en-US" sz="2000" dirty="0" smtClean="0">
                <a:solidFill>
                  <a:srgbClr val="FF0000"/>
                </a:solidFill>
              </a:rPr>
              <a:t>the </a:t>
            </a:r>
            <a:r>
              <a:rPr lang="en-US" sz="2000" dirty="0" err="1" smtClean="0">
                <a:solidFill>
                  <a:srgbClr val="FF0000"/>
                </a:solidFill>
              </a:rPr>
              <a:t>superclass</a:t>
            </a:r>
            <a:r>
              <a:rPr lang="en-US" sz="2000" dirty="0" smtClean="0">
                <a:solidFill>
                  <a:srgbClr val="FF0000"/>
                </a:solidFill>
              </a:rPr>
              <a:t> copy will not have any of the member variables defined in the subclass. </a:t>
            </a:r>
          </a:p>
        </p:txBody>
      </p:sp>
    </p:spTree>
    <p:extLst>
      <p:ext uri="{BB962C8B-B14F-4D97-AF65-F5344CB8AC3E}">
        <p14:creationId xmlns:p14="http://schemas.microsoft.com/office/powerpoint/2010/main" xmlns="" val="3641243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4648200"/>
            <a:ext cx="11785600" cy="1600200"/>
          </a:xfrm>
        </p:spPr>
        <p:txBody>
          <a:bodyPr rtlCol="0"/>
          <a:lstStyle/>
          <a:p>
            <a:pPr eaLnBrk="1" fontAlgn="auto" hangingPunct="1">
              <a:spcAft>
                <a:spcPts val="0"/>
              </a:spcAft>
              <a:defRPr/>
            </a:pPr>
            <a:endParaRPr lang="en-US" sz="3600" dirty="0" smtClean="0"/>
          </a:p>
          <a:p>
            <a:pPr eaLnBrk="1" hangingPunct="1"/>
            <a:r>
              <a:rPr lang="en-US" sz="3600" dirty="0">
                <a:solidFill>
                  <a:srgbClr val="0000FF"/>
                </a:solidFill>
              </a:rPr>
              <a:t>Support </a:t>
            </a:r>
            <a:r>
              <a:rPr lang="en-US" sz="3600" dirty="0" smtClean="0">
                <a:solidFill>
                  <a:srgbClr val="0000FF"/>
                </a:solidFill>
              </a:rPr>
              <a:t>for Object-Oriented Programming</a:t>
            </a:r>
          </a:p>
          <a:p>
            <a:pPr eaLnBrk="1" hangingPunct="1"/>
            <a:r>
              <a:rPr lang="en-US" sz="3600" dirty="0" smtClean="0">
                <a:solidFill>
                  <a:srgbClr val="0000FF"/>
                </a:solidFill>
              </a:rPr>
              <a:t>	</a:t>
            </a:r>
            <a:r>
              <a:rPr lang="en-US" sz="3600" dirty="0" smtClean="0">
                <a:solidFill>
                  <a:srgbClr val="0000FF"/>
                </a:solidFill>
              </a:rPr>
              <a:t>						</a:t>
            </a:r>
            <a:endParaRPr lang="en-US" sz="3600" dirty="0">
              <a:solidFill>
                <a:srgbClr val="0000FF"/>
              </a:solidFill>
            </a:endParaRPr>
          </a:p>
        </p:txBody>
      </p:sp>
      <p:sp>
        <p:nvSpPr>
          <p:cNvPr id="3" name="Content Placeholder 1"/>
          <p:cNvSpPr txBox="1">
            <a:spLocks/>
          </p:cNvSpPr>
          <p:nvPr/>
        </p:nvSpPr>
        <p:spPr bwMode="auto">
          <a:xfrm>
            <a:off x="9213852" y="1219200"/>
            <a:ext cx="2470149" cy="357188"/>
          </a:xfrm>
          <a:prstGeom prst="rect">
            <a:avLst/>
          </a:prstGeom>
          <a:solidFill>
            <a:schemeClr val="tx2">
              <a:lumMod val="60000"/>
              <a:lumOff val="40000"/>
            </a:schemeClr>
          </a:solidFill>
          <a:ln>
            <a:noFill/>
          </a:ln>
        </p:spPr>
        <p:txBody>
          <a:bodyPr anchor="b"/>
          <a:lstStyle>
            <a:lvl1pPr marL="0" indent="0" algn="r" rtl="0" eaLnBrk="0" fontAlgn="base" hangingPunct="0">
              <a:lnSpc>
                <a:spcPts val="1800"/>
              </a:lnSpc>
              <a:spcBef>
                <a:spcPts val="0"/>
              </a:spcBef>
              <a:spcAft>
                <a:spcPct val="0"/>
              </a:spcAft>
              <a:buFont typeface="Arial" panose="020B0604020202020204" pitchFamily="34" charset="0"/>
              <a:buNone/>
              <a:defRPr sz="1800" kern="1200" baseline="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ct val="0"/>
              </a:spcBef>
              <a:defRPr/>
            </a:pPr>
            <a:r>
              <a:rPr lang="en-US" altLang="en-US" sz="1200" dirty="0" smtClean="0"/>
              <a:t>Pilani Campus</a:t>
            </a:r>
          </a:p>
        </p:txBody>
      </p:sp>
      <p:sp>
        <p:nvSpPr>
          <p:cNvPr id="4" name="TextBox 3"/>
          <p:cNvSpPr txBox="1"/>
          <p:nvPr/>
        </p:nvSpPr>
        <p:spPr>
          <a:xfrm>
            <a:off x="5013277" y="6032310"/>
            <a:ext cx="7178723" cy="646331"/>
          </a:xfrm>
          <a:prstGeom prst="rect">
            <a:avLst/>
          </a:prstGeom>
          <a:noFill/>
        </p:spPr>
        <p:txBody>
          <a:bodyPr wrap="square" rtlCol="0">
            <a:spAutoFit/>
          </a:bodyPr>
          <a:lstStyle/>
          <a:p>
            <a:r>
              <a:rPr lang="en-US" dirty="0" smtClean="0"/>
              <a:t>Courtesy: Dr. </a:t>
            </a:r>
            <a:r>
              <a:rPr lang="en-US" dirty="0" err="1" smtClean="0"/>
              <a:t>Lavika</a:t>
            </a:r>
            <a:r>
              <a:rPr lang="en-US" dirty="0" smtClean="0"/>
              <a:t> </a:t>
            </a:r>
            <a:r>
              <a:rPr lang="en-US" dirty="0" err="1" smtClean="0"/>
              <a:t>Goel</a:t>
            </a:r>
            <a:endParaRPr lang="en-US" dirty="0" smtClean="0"/>
          </a:p>
          <a:p>
            <a:r>
              <a:rPr lang="en-US" dirty="0" smtClean="0"/>
              <a:t>Refer: Concepts of programming languages by Robert W. </a:t>
            </a:r>
            <a:r>
              <a:rPr lang="en-US" dirty="0" err="1" smtClean="0"/>
              <a:t>Sebesta</a:t>
            </a:r>
            <a:endParaRPr lang="en-US" dirty="0"/>
          </a:p>
        </p:txBody>
      </p:sp>
    </p:spTree>
    <p:extLst>
      <p:ext uri="{BB962C8B-B14F-4D97-AF65-F5344CB8AC3E}">
        <p14:creationId xmlns:p14="http://schemas.microsoft.com/office/powerpoint/2010/main" xmlns="" val="1372204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buFont typeface="Arial" pitchFamily="34" charset="0"/>
              <a:buChar char="•"/>
            </a:pPr>
            <a:r>
              <a:rPr lang="en-US" dirty="0" smtClean="0"/>
              <a:t>Should all binding of messages to methods be dynamic?</a:t>
            </a:r>
          </a:p>
          <a:p>
            <a:pPr lvl="1" eaLnBrk="1" hangingPunct="1"/>
            <a:r>
              <a:rPr lang="en-US" sz="2000" dirty="0" smtClean="0">
                <a:solidFill>
                  <a:srgbClr val="FF0000"/>
                </a:solidFill>
              </a:rPr>
              <a:t>If none </a:t>
            </a:r>
            <a:r>
              <a:rPr lang="en-US" sz="2000" dirty="0" smtClean="0"/>
              <a:t>are, you lose the advantages of dynamic binding</a:t>
            </a:r>
          </a:p>
          <a:p>
            <a:pPr lvl="1" eaLnBrk="1" hangingPunct="1"/>
            <a:r>
              <a:rPr lang="en-US" sz="2000" dirty="0" smtClean="0"/>
              <a:t>If all are, it </a:t>
            </a:r>
            <a:r>
              <a:rPr lang="en-US" sz="2000" dirty="0" smtClean="0">
                <a:solidFill>
                  <a:srgbClr val="0070C0"/>
                </a:solidFill>
              </a:rPr>
              <a:t>is inefficient</a:t>
            </a:r>
          </a:p>
          <a:p>
            <a:pPr eaLnBrk="1" hangingPunct="1">
              <a:buFont typeface="Arial" pitchFamily="34" charset="0"/>
              <a:buChar char="•"/>
            </a:pPr>
            <a:r>
              <a:rPr lang="en-US" dirty="0" smtClean="0"/>
              <a:t>Allow the for the </a:t>
            </a:r>
            <a:r>
              <a:rPr lang="en-US" dirty="0" smtClean="0"/>
              <a:t>user to specify</a:t>
            </a:r>
          </a:p>
        </p:txBody>
      </p:sp>
      <p:sp>
        <p:nvSpPr>
          <p:cNvPr id="19460" name="Rectangle 2"/>
          <p:cNvSpPr>
            <a:spLocks noGrp="1" noChangeArrowheads="1"/>
          </p:cNvSpPr>
          <p:nvPr>
            <p:ph type="title" idx="4294967295"/>
          </p:nvPr>
        </p:nvSpPr>
        <p:spPr>
          <a:xfrm>
            <a:off x="0" y="274638"/>
            <a:ext cx="10972800" cy="1143000"/>
          </a:xfrm>
        </p:spPr>
        <p:txBody>
          <a:bodyPr/>
          <a:lstStyle/>
          <a:p>
            <a:pPr eaLnBrk="1" hangingPunct="1"/>
            <a:r>
              <a:rPr lang="en-US" dirty="0" smtClean="0">
                <a:solidFill>
                  <a:srgbClr val="FF0000"/>
                </a:solidFill>
              </a:rPr>
              <a:t>Dynamic and Static Binding</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1742491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 typeface="Arial" pitchFamily="34" charset="0"/>
              <a:buChar char="•"/>
            </a:pPr>
            <a:r>
              <a:rPr lang="en-US" dirty="0" smtClean="0"/>
              <a:t>If a new class is needed by only one class, there is no reason to define so it can be seen by other classes</a:t>
            </a:r>
          </a:p>
          <a:p>
            <a:pPr lvl="1" eaLnBrk="1" hangingPunct="1"/>
            <a:r>
              <a:rPr lang="en-US" dirty="0" smtClean="0"/>
              <a:t>Can the new class be nested </a:t>
            </a:r>
            <a:r>
              <a:rPr lang="en-US" dirty="0" smtClean="0">
                <a:solidFill>
                  <a:srgbClr val="0070C0"/>
                </a:solidFill>
              </a:rPr>
              <a:t>inside the class </a:t>
            </a:r>
            <a:r>
              <a:rPr lang="en-US" dirty="0" smtClean="0"/>
              <a:t>that uses it?</a:t>
            </a:r>
          </a:p>
          <a:p>
            <a:pPr lvl="1" eaLnBrk="1" hangingPunct="1"/>
            <a:r>
              <a:rPr lang="en-US" dirty="0" smtClean="0"/>
              <a:t>In some cases, the new class is </a:t>
            </a:r>
            <a:r>
              <a:rPr lang="en-US" dirty="0" smtClean="0">
                <a:solidFill>
                  <a:srgbClr val="0070C0"/>
                </a:solidFill>
              </a:rPr>
              <a:t>nested </a:t>
            </a:r>
            <a:r>
              <a:rPr lang="en-US" dirty="0" smtClean="0">
                <a:solidFill>
                  <a:srgbClr val="0070C0"/>
                </a:solidFill>
              </a:rPr>
              <a:t>inside a </a:t>
            </a:r>
            <a:r>
              <a:rPr lang="en-US" dirty="0" smtClean="0">
                <a:solidFill>
                  <a:srgbClr val="0070C0"/>
                </a:solidFill>
              </a:rPr>
              <a:t>subprogram </a:t>
            </a:r>
            <a:r>
              <a:rPr lang="en-US" dirty="0" smtClean="0"/>
              <a:t>rather than directly in another class</a:t>
            </a:r>
          </a:p>
          <a:p>
            <a:pPr eaLnBrk="1" hangingPunct="1"/>
            <a:r>
              <a:rPr lang="en-US" dirty="0" smtClean="0"/>
              <a:t>Other issues:</a:t>
            </a:r>
          </a:p>
          <a:p>
            <a:pPr algn="just">
              <a:buFont typeface="Arial" pitchFamily="34" charset="0"/>
              <a:buChar char="•"/>
            </a:pPr>
            <a:r>
              <a:rPr lang="en-US" dirty="0" smtClean="0">
                <a:solidFill>
                  <a:srgbClr val="FF0000"/>
                </a:solidFill>
              </a:rPr>
              <a:t>Which facilities of the nesting class should be visible to the nested class and vice versa</a:t>
            </a:r>
          </a:p>
          <a:p>
            <a:pPr eaLnBrk="1" hangingPunct="1"/>
            <a:endParaRPr lang="en-US" dirty="0" smtClean="0"/>
          </a:p>
        </p:txBody>
      </p:sp>
      <p:sp>
        <p:nvSpPr>
          <p:cNvPr id="20484" name="Rectangle 2"/>
          <p:cNvSpPr>
            <a:spLocks noGrp="1" noChangeArrowheads="1"/>
          </p:cNvSpPr>
          <p:nvPr>
            <p:ph type="title" idx="4294967295"/>
          </p:nvPr>
        </p:nvSpPr>
        <p:spPr>
          <a:xfrm>
            <a:off x="0" y="274638"/>
            <a:ext cx="10972800" cy="1143000"/>
          </a:xfrm>
        </p:spPr>
        <p:txBody>
          <a:bodyPr/>
          <a:lstStyle/>
          <a:p>
            <a:pPr eaLnBrk="1" hangingPunct="1"/>
            <a:r>
              <a:rPr lang="en-US" dirty="0" smtClean="0">
                <a:solidFill>
                  <a:srgbClr val="FF0000"/>
                </a:solidFill>
              </a:rPr>
              <a:t>Nested Classes</a:t>
            </a:r>
          </a:p>
        </p:txBody>
      </p:sp>
      <p:sp>
        <p:nvSpPr>
          <p:cNvPr id="9" name="TextBox 8"/>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2864930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Content Placeholder 2"/>
          <p:cNvSpPr>
            <a:spLocks noGrp="1"/>
          </p:cNvSpPr>
          <p:nvPr>
            <p:ph idx="1"/>
          </p:nvPr>
        </p:nvSpPr>
        <p:spPr/>
        <p:txBody>
          <a:bodyPr/>
          <a:lstStyle/>
          <a:p>
            <a:pPr eaLnBrk="1" hangingPunct="1">
              <a:buFont typeface="Arial" pitchFamily="34" charset="0"/>
              <a:buChar char="•"/>
            </a:pPr>
            <a:r>
              <a:rPr lang="en-US" dirty="0" smtClean="0"/>
              <a:t>Are objects initialized to values when they are created?</a:t>
            </a:r>
          </a:p>
          <a:p>
            <a:pPr lvl="1" eaLnBrk="1" hangingPunct="1"/>
            <a:r>
              <a:rPr lang="en-US" sz="2000" dirty="0" smtClean="0">
                <a:solidFill>
                  <a:srgbClr val="FF0000"/>
                </a:solidFill>
              </a:rPr>
              <a:t>Implicit or explicit initialization</a:t>
            </a:r>
          </a:p>
          <a:p>
            <a:pPr lvl="1" eaLnBrk="1" hangingPunct="1">
              <a:buFontTx/>
              <a:buNone/>
            </a:pPr>
            <a:endParaRPr lang="en-US" dirty="0" smtClean="0"/>
          </a:p>
          <a:p>
            <a:pPr eaLnBrk="1" hangingPunct="1">
              <a:buFont typeface="Arial" pitchFamily="34" charset="0"/>
              <a:buChar char="•"/>
            </a:pPr>
            <a:r>
              <a:rPr lang="en-US" dirty="0" smtClean="0"/>
              <a:t>How are parent class members initialized when a subclass object is created?</a:t>
            </a:r>
          </a:p>
        </p:txBody>
      </p:sp>
      <p:sp>
        <p:nvSpPr>
          <p:cNvPr id="21506" name="Title 1"/>
          <p:cNvSpPr>
            <a:spLocks noGrp="1"/>
          </p:cNvSpPr>
          <p:nvPr>
            <p:ph type="title" idx="4294967295"/>
          </p:nvPr>
        </p:nvSpPr>
        <p:spPr>
          <a:xfrm>
            <a:off x="0" y="274638"/>
            <a:ext cx="10972800" cy="1143000"/>
          </a:xfrm>
        </p:spPr>
        <p:txBody>
          <a:bodyPr/>
          <a:lstStyle/>
          <a:p>
            <a:pPr eaLnBrk="1" hangingPunct="1"/>
            <a:r>
              <a:rPr lang="en-US" dirty="0" smtClean="0">
                <a:solidFill>
                  <a:srgbClr val="FF0000"/>
                </a:solidFill>
              </a:rPr>
              <a:t>Initialization of Objects</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3783770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4648200"/>
            <a:ext cx="11785600" cy="1600200"/>
          </a:xfrm>
        </p:spPr>
        <p:txBody>
          <a:bodyPr rtlCol="0"/>
          <a:lstStyle/>
          <a:p>
            <a:pPr eaLnBrk="1" fontAlgn="auto" hangingPunct="1">
              <a:spcAft>
                <a:spcPts val="0"/>
              </a:spcAft>
              <a:defRPr/>
            </a:pPr>
            <a:endParaRPr lang="en-US" sz="3600" dirty="0" smtClean="0"/>
          </a:p>
          <a:p>
            <a:pPr eaLnBrk="1" hangingPunct="1"/>
            <a:r>
              <a:rPr lang="en-US" sz="3600" dirty="0">
                <a:solidFill>
                  <a:srgbClr val="0000FF"/>
                </a:solidFill>
              </a:rPr>
              <a:t>Support </a:t>
            </a:r>
            <a:r>
              <a:rPr lang="en-US" sz="3600" dirty="0" smtClean="0">
                <a:solidFill>
                  <a:srgbClr val="0000FF"/>
                </a:solidFill>
              </a:rPr>
              <a:t>for Object-Oriented Programming in C++</a:t>
            </a:r>
            <a:endParaRPr lang="en-US" sz="3600" dirty="0">
              <a:solidFill>
                <a:srgbClr val="0000FF"/>
              </a:solidFill>
            </a:endParaRPr>
          </a:p>
        </p:txBody>
      </p:sp>
      <p:sp>
        <p:nvSpPr>
          <p:cNvPr id="3" name="Content Placeholder 1"/>
          <p:cNvSpPr txBox="1">
            <a:spLocks/>
          </p:cNvSpPr>
          <p:nvPr/>
        </p:nvSpPr>
        <p:spPr bwMode="auto">
          <a:xfrm>
            <a:off x="9213852" y="1219200"/>
            <a:ext cx="2470149" cy="357188"/>
          </a:xfrm>
          <a:prstGeom prst="rect">
            <a:avLst/>
          </a:prstGeom>
          <a:solidFill>
            <a:schemeClr val="tx2">
              <a:lumMod val="60000"/>
              <a:lumOff val="40000"/>
            </a:schemeClr>
          </a:solidFill>
          <a:ln>
            <a:noFill/>
          </a:ln>
        </p:spPr>
        <p:txBody>
          <a:bodyPr anchor="b"/>
          <a:lstStyle>
            <a:lvl1pPr marL="0" indent="0" algn="r" rtl="0" eaLnBrk="0" fontAlgn="base" hangingPunct="0">
              <a:lnSpc>
                <a:spcPts val="1800"/>
              </a:lnSpc>
              <a:spcBef>
                <a:spcPts val="0"/>
              </a:spcBef>
              <a:spcAft>
                <a:spcPct val="0"/>
              </a:spcAft>
              <a:buFont typeface="Arial" panose="020B0604020202020204" pitchFamily="34" charset="0"/>
              <a:buNone/>
              <a:defRPr sz="1800" kern="1200" baseline="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ct val="0"/>
              </a:spcBef>
              <a:defRPr/>
            </a:pPr>
            <a:r>
              <a:rPr lang="en-US" altLang="en-US" sz="1200" dirty="0" smtClean="0"/>
              <a:t>Pilani Campus</a:t>
            </a:r>
          </a:p>
        </p:txBody>
      </p:sp>
    </p:spTree>
    <p:extLst>
      <p:ext uri="{BB962C8B-B14F-4D97-AF65-F5344CB8AC3E}">
        <p14:creationId xmlns:p14="http://schemas.microsoft.com/office/powerpoint/2010/main" xmlns="" val="1372204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eaLnBrk="1" hangingPunct="1"/>
            <a:r>
              <a:rPr lang="en-US" dirty="0" smtClean="0"/>
              <a:t>General Characteristics:</a:t>
            </a:r>
          </a:p>
          <a:p>
            <a:pPr lvl="1" eaLnBrk="1" hangingPunct="1"/>
            <a:r>
              <a:rPr lang="en-US" dirty="0" smtClean="0"/>
              <a:t>Evolved from C and SIMULA 67</a:t>
            </a:r>
          </a:p>
          <a:p>
            <a:pPr lvl="1" eaLnBrk="1" hangingPunct="1"/>
            <a:r>
              <a:rPr lang="en-US" dirty="0" smtClean="0"/>
              <a:t>Among the most widely used OOP languages</a:t>
            </a:r>
          </a:p>
          <a:p>
            <a:pPr lvl="1" eaLnBrk="1" hangingPunct="1"/>
            <a:r>
              <a:rPr lang="en-US" dirty="0" smtClean="0">
                <a:solidFill>
                  <a:srgbClr val="FF0000"/>
                </a:solidFill>
              </a:rPr>
              <a:t>Mixed typing system</a:t>
            </a:r>
            <a:r>
              <a:rPr lang="en-US" dirty="0" smtClean="0"/>
              <a:t>: Imperative and OOP style</a:t>
            </a:r>
          </a:p>
          <a:p>
            <a:pPr lvl="1" eaLnBrk="1" hangingPunct="1"/>
            <a:r>
              <a:rPr lang="en-US" dirty="0" smtClean="0">
                <a:solidFill>
                  <a:srgbClr val="FF0000"/>
                </a:solidFill>
              </a:rPr>
              <a:t>Constructors and destructors</a:t>
            </a:r>
            <a:r>
              <a:rPr lang="en-US" dirty="0" smtClean="0"/>
              <a:t>: Destructors are used for explicit de-allocation of memory in heap dynamic objects</a:t>
            </a:r>
          </a:p>
        </p:txBody>
      </p:sp>
      <p:sp>
        <p:nvSpPr>
          <p:cNvPr id="25604" name="Rectangle 2"/>
          <p:cNvSpPr>
            <a:spLocks noGrp="1" noChangeArrowheads="1"/>
          </p:cNvSpPr>
          <p:nvPr>
            <p:ph type="title" idx="4294967295"/>
          </p:nvPr>
        </p:nvSpPr>
        <p:spPr>
          <a:xfrm>
            <a:off x="0" y="274638"/>
            <a:ext cx="10972800" cy="1143000"/>
          </a:xfrm>
        </p:spPr>
        <p:txBody>
          <a:bodyPr/>
          <a:lstStyle/>
          <a:p>
            <a:pPr eaLnBrk="1" hangingPunct="1"/>
            <a:r>
              <a:rPr lang="en-US" dirty="0" smtClean="0">
                <a:solidFill>
                  <a:srgbClr val="FF0000"/>
                </a:solidFill>
              </a:rPr>
              <a:t>Support for OOP in C++</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2829517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marL="533400" indent="-533400" eaLnBrk="1" hangingPunct="1"/>
            <a:r>
              <a:rPr lang="en-US" dirty="0" smtClean="0"/>
              <a:t>Inheritance</a:t>
            </a:r>
          </a:p>
          <a:p>
            <a:pPr marL="914400" lvl="1" indent="-457200" eaLnBrk="1" hangingPunct="1"/>
            <a:r>
              <a:rPr lang="en-US" dirty="0" smtClean="0"/>
              <a:t>A class need not be the subclass of any class</a:t>
            </a:r>
          </a:p>
          <a:p>
            <a:pPr marL="914400" lvl="1" indent="-457200" eaLnBrk="1" hangingPunct="1"/>
            <a:r>
              <a:rPr lang="en-US" dirty="0" smtClean="0">
                <a:solidFill>
                  <a:srgbClr val="FF0000"/>
                </a:solidFill>
              </a:rPr>
              <a:t>Access controls </a:t>
            </a:r>
            <a:r>
              <a:rPr lang="en-US" dirty="0" smtClean="0"/>
              <a:t>for members are </a:t>
            </a:r>
          </a:p>
          <a:p>
            <a:pPr marL="1314450" lvl="2" indent="-400050" eaLnBrk="1" hangingPunct="1">
              <a:buFontTx/>
              <a:buChar char="–"/>
            </a:pPr>
            <a:r>
              <a:rPr lang="en-US" dirty="0" smtClean="0"/>
              <a:t>Private (visible only in the class and friends)</a:t>
            </a:r>
          </a:p>
          <a:p>
            <a:pPr marL="1314450" lvl="2" indent="-400050" eaLnBrk="1" hangingPunct="1">
              <a:buFontTx/>
              <a:buChar char="–"/>
            </a:pPr>
            <a:r>
              <a:rPr lang="en-US" dirty="0" smtClean="0"/>
              <a:t>Public (visible in subclasses and clients)</a:t>
            </a:r>
          </a:p>
          <a:p>
            <a:pPr marL="1314450" lvl="2" indent="-400050" eaLnBrk="1" hangingPunct="1">
              <a:buFontTx/>
              <a:buChar char="–"/>
            </a:pPr>
            <a:r>
              <a:rPr lang="en-US" dirty="0" smtClean="0"/>
              <a:t>Protected (visible in the class and in subclasses, but not clients)</a:t>
            </a:r>
          </a:p>
        </p:txBody>
      </p:sp>
      <p:sp>
        <p:nvSpPr>
          <p:cNvPr id="26628" name="Rectangle 2"/>
          <p:cNvSpPr>
            <a:spLocks noGrp="1" noChangeArrowheads="1"/>
          </p:cNvSpPr>
          <p:nvPr>
            <p:ph type="title" idx="4294967295"/>
          </p:nvPr>
        </p:nvSpPr>
        <p:spPr>
          <a:xfrm>
            <a:off x="0" y="274638"/>
            <a:ext cx="10972800" cy="1143000"/>
          </a:xfrm>
        </p:spPr>
        <p:txBody>
          <a:bodyPr/>
          <a:lstStyle/>
          <a:p>
            <a:pPr eaLnBrk="1" hangingPunct="1"/>
            <a:r>
              <a:rPr lang="en-US" sz="3200" smtClean="0"/>
              <a:t>Support for OOP in C++ (continued)</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1719756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eaLnBrk="1" hangingPunct="1"/>
            <a:r>
              <a:rPr lang="en-US" dirty="0" smtClean="0"/>
              <a:t>    In addition, the </a:t>
            </a:r>
            <a:r>
              <a:rPr lang="en-US" dirty="0" err="1" smtClean="0"/>
              <a:t>subclassing</a:t>
            </a:r>
            <a:r>
              <a:rPr lang="en-US" dirty="0" smtClean="0"/>
              <a:t> process can be declared with access controls (private or public), which define potential changes in access by subclasses</a:t>
            </a:r>
          </a:p>
          <a:p>
            <a:pPr lvl="1" eaLnBrk="1" hangingPunct="1"/>
            <a:r>
              <a:rPr lang="en-US" dirty="0" smtClean="0">
                <a:solidFill>
                  <a:srgbClr val="FF0000"/>
                </a:solidFill>
              </a:rPr>
              <a:t>Private derivation </a:t>
            </a:r>
            <a:r>
              <a:rPr lang="en-US" dirty="0" smtClean="0"/>
              <a:t>- inherited public and protected members are private in the subclasses</a:t>
            </a:r>
          </a:p>
          <a:p>
            <a:pPr lvl="1" eaLnBrk="1" hangingPunct="1"/>
            <a:r>
              <a:rPr lang="en-US" dirty="0" smtClean="0">
                <a:solidFill>
                  <a:srgbClr val="FF0000"/>
                </a:solidFill>
              </a:rPr>
              <a:t>Public derivation </a:t>
            </a:r>
            <a:r>
              <a:rPr lang="en-US" dirty="0" smtClean="0"/>
              <a:t>- public and protected members are also public and protected in subclasses</a:t>
            </a:r>
          </a:p>
        </p:txBody>
      </p:sp>
      <p:sp>
        <p:nvSpPr>
          <p:cNvPr id="27652" name="Rectangle 2"/>
          <p:cNvSpPr>
            <a:spLocks noGrp="1" noChangeArrowheads="1"/>
          </p:cNvSpPr>
          <p:nvPr>
            <p:ph type="title" idx="4294967295"/>
          </p:nvPr>
        </p:nvSpPr>
        <p:spPr>
          <a:xfrm>
            <a:off x="0" y="274638"/>
            <a:ext cx="10972800" cy="1143000"/>
          </a:xfrm>
        </p:spPr>
        <p:txBody>
          <a:bodyPr/>
          <a:lstStyle/>
          <a:p>
            <a:pPr eaLnBrk="1" hangingPunct="1"/>
            <a:r>
              <a:rPr lang="en-US" sz="3200" smtClean="0"/>
              <a:t>Support for OOP in C++ (continued)</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1474611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normAutofit lnSpcReduction="10000"/>
          </a:bodyPr>
          <a:lstStyle/>
          <a:p>
            <a:pPr>
              <a:lnSpc>
                <a:spcPct val="90000"/>
              </a:lnSpc>
              <a:spcBef>
                <a:spcPct val="0"/>
              </a:spcBef>
              <a:buFontTx/>
              <a:buNone/>
            </a:pPr>
            <a:r>
              <a:rPr lang="en-US" sz="1600" b="1" dirty="0" smtClean="0">
                <a:latin typeface="Lucida Sans Typewriter" pitchFamily="49" charset="0"/>
              </a:rPr>
              <a:t>class</a:t>
            </a:r>
            <a:r>
              <a:rPr lang="en-US" sz="1600" dirty="0" smtClean="0">
                <a:latin typeface="Lucida Sans Typewriter" pitchFamily="49" charset="0"/>
              </a:rPr>
              <a:t> </a:t>
            </a:r>
            <a:r>
              <a:rPr lang="en-US" sz="1600" dirty="0" err="1" smtClean="0">
                <a:latin typeface="Lucida Sans Typewriter" pitchFamily="49" charset="0"/>
              </a:rPr>
              <a:t>base_class</a:t>
            </a:r>
            <a:r>
              <a:rPr lang="en-US" sz="1600" dirty="0" smtClean="0">
                <a:latin typeface="Lucida Sans Typewriter" pitchFamily="49" charset="0"/>
              </a:rPr>
              <a:t> {</a:t>
            </a:r>
          </a:p>
          <a:p>
            <a:pPr>
              <a:lnSpc>
                <a:spcPct val="90000"/>
              </a:lnSpc>
              <a:spcBef>
                <a:spcPct val="0"/>
              </a:spcBef>
              <a:buFontTx/>
              <a:buNone/>
            </a:pPr>
            <a:r>
              <a:rPr lang="en-US" sz="1600" dirty="0" smtClean="0">
                <a:latin typeface="Lucida Sans Typewriter" pitchFamily="49" charset="0"/>
              </a:rPr>
              <a:t>  </a:t>
            </a:r>
            <a:r>
              <a:rPr lang="en-US" sz="1600" b="1" dirty="0" smtClean="0">
                <a:latin typeface="Lucida Sans Typewriter" pitchFamily="49" charset="0"/>
              </a:rPr>
              <a:t>private</a:t>
            </a:r>
            <a:r>
              <a:rPr lang="en-US" sz="1600" dirty="0" smtClean="0">
                <a:latin typeface="Lucida Sans Typewriter" pitchFamily="49" charset="0"/>
              </a:rPr>
              <a:t>:</a:t>
            </a:r>
          </a:p>
          <a:p>
            <a:pPr>
              <a:lnSpc>
                <a:spcPct val="90000"/>
              </a:lnSpc>
              <a:spcBef>
                <a:spcPct val="0"/>
              </a:spcBef>
              <a:buFontTx/>
              <a:buNone/>
            </a:pPr>
            <a:r>
              <a:rPr lang="en-US" sz="1600" dirty="0" smtClean="0">
                <a:latin typeface="Lucida Sans Typewriter" pitchFamily="49" charset="0"/>
              </a:rPr>
              <a:t>    </a:t>
            </a:r>
            <a:r>
              <a:rPr lang="en-US" sz="1600" b="1" dirty="0" err="1" smtClean="0">
                <a:latin typeface="Lucida Sans Typewriter" pitchFamily="49" charset="0"/>
              </a:rPr>
              <a:t>int</a:t>
            </a:r>
            <a:r>
              <a:rPr lang="en-US" sz="1600" dirty="0" smtClean="0">
                <a:latin typeface="Lucida Sans Typewriter" pitchFamily="49" charset="0"/>
              </a:rPr>
              <a:t> a;</a:t>
            </a:r>
          </a:p>
          <a:p>
            <a:pPr>
              <a:lnSpc>
                <a:spcPct val="90000"/>
              </a:lnSpc>
              <a:spcBef>
                <a:spcPct val="0"/>
              </a:spcBef>
              <a:buFontTx/>
              <a:buNone/>
            </a:pPr>
            <a:r>
              <a:rPr lang="en-US" sz="1600" dirty="0" smtClean="0">
                <a:latin typeface="Lucida Sans Typewriter" pitchFamily="49" charset="0"/>
              </a:rPr>
              <a:t>    </a:t>
            </a:r>
            <a:r>
              <a:rPr lang="en-US" sz="1600" b="1" dirty="0" smtClean="0">
                <a:latin typeface="Lucida Sans Typewriter" pitchFamily="49" charset="0"/>
              </a:rPr>
              <a:t>float</a:t>
            </a:r>
            <a:r>
              <a:rPr lang="en-US" sz="1600" dirty="0" smtClean="0">
                <a:latin typeface="Lucida Sans Typewriter" pitchFamily="49" charset="0"/>
              </a:rPr>
              <a:t> x;</a:t>
            </a:r>
          </a:p>
          <a:p>
            <a:pPr>
              <a:lnSpc>
                <a:spcPct val="90000"/>
              </a:lnSpc>
              <a:spcBef>
                <a:spcPct val="0"/>
              </a:spcBef>
              <a:buFontTx/>
              <a:buNone/>
            </a:pPr>
            <a:r>
              <a:rPr lang="en-US" sz="1600" dirty="0" smtClean="0">
                <a:latin typeface="Lucida Sans Typewriter" pitchFamily="49" charset="0"/>
              </a:rPr>
              <a:t>  </a:t>
            </a:r>
            <a:r>
              <a:rPr lang="en-US" sz="1600" b="1" dirty="0" smtClean="0">
                <a:latin typeface="Lucida Sans Typewriter" pitchFamily="49" charset="0"/>
              </a:rPr>
              <a:t>protected</a:t>
            </a:r>
            <a:r>
              <a:rPr lang="en-US" sz="1600" dirty="0" smtClean="0">
                <a:latin typeface="Lucida Sans Typewriter" pitchFamily="49" charset="0"/>
              </a:rPr>
              <a:t>:</a:t>
            </a:r>
          </a:p>
          <a:p>
            <a:pPr>
              <a:lnSpc>
                <a:spcPct val="90000"/>
              </a:lnSpc>
              <a:spcBef>
                <a:spcPct val="0"/>
              </a:spcBef>
              <a:buFontTx/>
              <a:buNone/>
            </a:pPr>
            <a:r>
              <a:rPr lang="en-US" sz="1600" dirty="0" smtClean="0">
                <a:latin typeface="Lucida Sans Typewriter" pitchFamily="49" charset="0"/>
              </a:rPr>
              <a:t>    </a:t>
            </a:r>
            <a:r>
              <a:rPr lang="en-US" sz="1600" b="1" dirty="0" err="1" smtClean="0">
                <a:latin typeface="Lucida Sans Typewriter" pitchFamily="49" charset="0"/>
              </a:rPr>
              <a:t>int</a:t>
            </a:r>
            <a:r>
              <a:rPr lang="en-US" sz="1600" dirty="0" smtClean="0">
                <a:latin typeface="Lucida Sans Typewriter" pitchFamily="49" charset="0"/>
              </a:rPr>
              <a:t> b;</a:t>
            </a:r>
          </a:p>
          <a:p>
            <a:pPr>
              <a:lnSpc>
                <a:spcPct val="90000"/>
              </a:lnSpc>
              <a:spcBef>
                <a:spcPct val="0"/>
              </a:spcBef>
              <a:buFontTx/>
              <a:buNone/>
            </a:pPr>
            <a:r>
              <a:rPr lang="en-US" sz="1600" dirty="0" smtClean="0">
                <a:latin typeface="Lucida Sans Typewriter" pitchFamily="49" charset="0"/>
              </a:rPr>
              <a:t>    </a:t>
            </a:r>
            <a:r>
              <a:rPr lang="en-US" sz="1600" b="1" dirty="0" smtClean="0">
                <a:latin typeface="Lucida Sans Typewriter" pitchFamily="49" charset="0"/>
              </a:rPr>
              <a:t>float</a:t>
            </a:r>
            <a:r>
              <a:rPr lang="en-US" sz="1600" dirty="0" smtClean="0">
                <a:latin typeface="Lucida Sans Typewriter" pitchFamily="49" charset="0"/>
              </a:rPr>
              <a:t> y;</a:t>
            </a:r>
          </a:p>
          <a:p>
            <a:pPr>
              <a:lnSpc>
                <a:spcPct val="90000"/>
              </a:lnSpc>
              <a:spcBef>
                <a:spcPct val="0"/>
              </a:spcBef>
              <a:buFontTx/>
              <a:buNone/>
            </a:pPr>
            <a:r>
              <a:rPr lang="en-US" sz="1600" dirty="0" smtClean="0">
                <a:latin typeface="Lucida Sans Typewriter" pitchFamily="49" charset="0"/>
              </a:rPr>
              <a:t>  </a:t>
            </a:r>
            <a:r>
              <a:rPr lang="en-US" sz="1600" b="1" dirty="0" smtClean="0">
                <a:latin typeface="Lucida Sans Typewriter" pitchFamily="49" charset="0"/>
              </a:rPr>
              <a:t>public</a:t>
            </a:r>
            <a:r>
              <a:rPr lang="en-US" sz="1600" dirty="0" smtClean="0">
                <a:latin typeface="Lucida Sans Typewriter" pitchFamily="49" charset="0"/>
              </a:rPr>
              <a:t>:</a:t>
            </a:r>
          </a:p>
          <a:p>
            <a:pPr>
              <a:lnSpc>
                <a:spcPct val="90000"/>
              </a:lnSpc>
              <a:spcBef>
                <a:spcPct val="0"/>
              </a:spcBef>
              <a:buFontTx/>
              <a:buNone/>
            </a:pPr>
            <a:r>
              <a:rPr lang="en-US" sz="1600" dirty="0" smtClean="0">
                <a:latin typeface="Lucida Sans Typewriter" pitchFamily="49" charset="0"/>
              </a:rPr>
              <a:t>    </a:t>
            </a:r>
            <a:r>
              <a:rPr lang="en-US" sz="1600" b="1" dirty="0" err="1" smtClean="0">
                <a:latin typeface="Lucida Sans Typewriter" pitchFamily="49" charset="0"/>
              </a:rPr>
              <a:t>int</a:t>
            </a:r>
            <a:r>
              <a:rPr lang="en-US" sz="1600" dirty="0" smtClean="0">
                <a:latin typeface="Lucida Sans Typewriter" pitchFamily="49" charset="0"/>
              </a:rPr>
              <a:t> c;</a:t>
            </a:r>
          </a:p>
          <a:p>
            <a:pPr>
              <a:lnSpc>
                <a:spcPct val="90000"/>
              </a:lnSpc>
              <a:spcBef>
                <a:spcPct val="0"/>
              </a:spcBef>
              <a:buFontTx/>
              <a:buNone/>
            </a:pPr>
            <a:r>
              <a:rPr lang="en-US" sz="1600" dirty="0" smtClean="0">
                <a:latin typeface="Lucida Sans Typewriter" pitchFamily="49" charset="0"/>
              </a:rPr>
              <a:t>    </a:t>
            </a:r>
            <a:r>
              <a:rPr lang="en-US" sz="1600" b="1" dirty="0" smtClean="0">
                <a:latin typeface="Lucida Sans Typewriter" pitchFamily="49" charset="0"/>
              </a:rPr>
              <a:t>float</a:t>
            </a:r>
            <a:r>
              <a:rPr lang="en-US" sz="1600" dirty="0" smtClean="0">
                <a:latin typeface="Lucida Sans Typewriter" pitchFamily="49" charset="0"/>
              </a:rPr>
              <a:t> z;</a:t>
            </a:r>
          </a:p>
          <a:p>
            <a:pPr>
              <a:lnSpc>
                <a:spcPct val="90000"/>
              </a:lnSpc>
              <a:spcBef>
                <a:spcPct val="0"/>
              </a:spcBef>
              <a:buFontTx/>
              <a:buNone/>
            </a:pPr>
            <a:r>
              <a:rPr lang="en-US" sz="1600" dirty="0" smtClean="0">
                <a:latin typeface="Lucida Sans Typewriter" pitchFamily="49" charset="0"/>
              </a:rPr>
              <a:t>};</a:t>
            </a:r>
          </a:p>
          <a:p>
            <a:pPr>
              <a:lnSpc>
                <a:spcPct val="90000"/>
              </a:lnSpc>
              <a:spcBef>
                <a:spcPct val="0"/>
              </a:spcBef>
              <a:buFontTx/>
              <a:buNone/>
            </a:pPr>
            <a:endParaRPr lang="en-US" sz="1600" dirty="0" smtClean="0">
              <a:latin typeface="Courier New" panose="02070309020205020404" pitchFamily="49" charset="0"/>
            </a:endParaRPr>
          </a:p>
          <a:p>
            <a:pPr>
              <a:lnSpc>
                <a:spcPct val="90000"/>
              </a:lnSpc>
              <a:spcBef>
                <a:spcPct val="0"/>
              </a:spcBef>
              <a:buFontTx/>
              <a:buNone/>
            </a:pPr>
            <a:r>
              <a:rPr lang="en-US" sz="1600" b="1" dirty="0" smtClean="0">
                <a:latin typeface="Lucida Sans Typewriter" pitchFamily="49" charset="0"/>
              </a:rPr>
              <a:t>class</a:t>
            </a:r>
            <a:r>
              <a:rPr lang="en-US" sz="1600" dirty="0" smtClean="0">
                <a:latin typeface="Lucida Sans Typewriter" pitchFamily="49" charset="0"/>
              </a:rPr>
              <a:t> subclass_1 : </a:t>
            </a:r>
            <a:r>
              <a:rPr lang="en-US" sz="1600" b="1" dirty="0" smtClean="0">
                <a:latin typeface="Lucida Sans Typewriter" pitchFamily="49" charset="0"/>
              </a:rPr>
              <a:t>public</a:t>
            </a:r>
            <a:r>
              <a:rPr lang="en-US" sz="1600" dirty="0" smtClean="0">
                <a:latin typeface="Lucida Sans Typewriter" pitchFamily="49" charset="0"/>
              </a:rPr>
              <a:t> </a:t>
            </a:r>
            <a:r>
              <a:rPr lang="en-US" sz="1600" dirty="0" err="1" smtClean="0">
                <a:latin typeface="Lucida Sans Typewriter" pitchFamily="49" charset="0"/>
              </a:rPr>
              <a:t>base_class</a:t>
            </a:r>
            <a:r>
              <a:rPr lang="en-US" sz="1600" dirty="0" smtClean="0">
                <a:latin typeface="Lucida Sans Typewriter" pitchFamily="49" charset="0"/>
              </a:rPr>
              <a:t> { … };</a:t>
            </a:r>
          </a:p>
          <a:p>
            <a:pPr>
              <a:lnSpc>
                <a:spcPct val="90000"/>
              </a:lnSpc>
              <a:spcBef>
                <a:spcPct val="0"/>
              </a:spcBef>
              <a:buFontTx/>
              <a:buNone/>
            </a:pPr>
            <a:r>
              <a:rPr lang="en-US" sz="1600" dirty="0" smtClean="0">
                <a:latin typeface="Courier New" panose="02070309020205020404" pitchFamily="49" charset="0"/>
              </a:rPr>
              <a:t>//     In this one, b and y are protected and</a:t>
            </a:r>
          </a:p>
          <a:p>
            <a:pPr>
              <a:lnSpc>
                <a:spcPct val="90000"/>
              </a:lnSpc>
              <a:spcBef>
                <a:spcPct val="0"/>
              </a:spcBef>
              <a:buFontTx/>
              <a:buNone/>
            </a:pPr>
            <a:r>
              <a:rPr lang="en-US" sz="1600" dirty="0" smtClean="0">
                <a:latin typeface="Courier New" panose="02070309020205020404" pitchFamily="49" charset="0"/>
              </a:rPr>
              <a:t>//     c and z are public</a:t>
            </a:r>
          </a:p>
          <a:p>
            <a:pPr>
              <a:lnSpc>
                <a:spcPct val="90000"/>
              </a:lnSpc>
              <a:spcBef>
                <a:spcPct val="0"/>
              </a:spcBef>
              <a:buFontTx/>
              <a:buNone/>
            </a:pPr>
            <a:endParaRPr lang="en-US" sz="1600" dirty="0" smtClean="0">
              <a:latin typeface="Courier New" panose="02070309020205020404" pitchFamily="49" charset="0"/>
            </a:endParaRPr>
          </a:p>
          <a:p>
            <a:pPr>
              <a:lnSpc>
                <a:spcPct val="90000"/>
              </a:lnSpc>
              <a:spcBef>
                <a:spcPct val="0"/>
              </a:spcBef>
              <a:buFontTx/>
              <a:buNone/>
            </a:pPr>
            <a:r>
              <a:rPr lang="en-US" sz="1600" b="1" dirty="0" smtClean="0">
                <a:latin typeface="Lucida Sans Typewriter" pitchFamily="49" charset="0"/>
              </a:rPr>
              <a:t>class</a:t>
            </a:r>
            <a:r>
              <a:rPr lang="en-US" sz="1600" dirty="0" smtClean="0">
                <a:latin typeface="Lucida Sans Typewriter" pitchFamily="49" charset="0"/>
              </a:rPr>
              <a:t> subclass_2 : </a:t>
            </a:r>
            <a:r>
              <a:rPr lang="en-US" sz="1600" b="1" dirty="0" smtClean="0">
                <a:latin typeface="Lucida Sans Typewriter" pitchFamily="49" charset="0"/>
              </a:rPr>
              <a:t>private</a:t>
            </a:r>
            <a:r>
              <a:rPr lang="en-US" sz="1600" dirty="0" smtClean="0">
                <a:latin typeface="Lucida Sans Typewriter" pitchFamily="49" charset="0"/>
              </a:rPr>
              <a:t> </a:t>
            </a:r>
            <a:r>
              <a:rPr lang="en-US" sz="1600" dirty="0" err="1" smtClean="0">
                <a:latin typeface="Lucida Sans Typewriter" pitchFamily="49" charset="0"/>
              </a:rPr>
              <a:t>base_class</a:t>
            </a:r>
            <a:r>
              <a:rPr lang="en-US" sz="1600" dirty="0" smtClean="0">
                <a:latin typeface="Lucida Sans Typewriter" pitchFamily="49" charset="0"/>
              </a:rPr>
              <a:t> { … };</a:t>
            </a:r>
          </a:p>
          <a:p>
            <a:pPr>
              <a:lnSpc>
                <a:spcPct val="90000"/>
              </a:lnSpc>
              <a:spcBef>
                <a:spcPct val="0"/>
              </a:spcBef>
              <a:buFontTx/>
              <a:buNone/>
            </a:pPr>
            <a:r>
              <a:rPr lang="en-US" sz="1600" dirty="0" smtClean="0">
                <a:latin typeface="Courier New" panose="02070309020205020404" pitchFamily="49" charset="0"/>
              </a:rPr>
              <a:t>//    In this one, b, y, c, and z are private,</a:t>
            </a:r>
          </a:p>
          <a:p>
            <a:pPr>
              <a:lnSpc>
                <a:spcPct val="90000"/>
              </a:lnSpc>
              <a:spcBef>
                <a:spcPct val="0"/>
              </a:spcBef>
              <a:buFontTx/>
              <a:buNone/>
            </a:pPr>
            <a:r>
              <a:rPr lang="en-US" sz="1600" dirty="0" smtClean="0">
                <a:latin typeface="Courier New" panose="02070309020205020404" pitchFamily="49" charset="0"/>
              </a:rPr>
              <a:t>//    and no derived class of subclass_2 has access to any</a:t>
            </a:r>
          </a:p>
          <a:p>
            <a:pPr>
              <a:lnSpc>
                <a:spcPct val="90000"/>
              </a:lnSpc>
              <a:spcBef>
                <a:spcPct val="0"/>
              </a:spcBef>
              <a:buFontTx/>
              <a:buNone/>
            </a:pPr>
            <a:r>
              <a:rPr lang="en-US" sz="1600" dirty="0" smtClean="0">
                <a:latin typeface="Courier New" panose="02070309020205020404" pitchFamily="49" charset="0"/>
              </a:rPr>
              <a:t>//    member of </a:t>
            </a:r>
            <a:r>
              <a:rPr lang="en-US" sz="1600" dirty="0" err="1" smtClean="0">
                <a:latin typeface="Courier New" panose="02070309020205020404" pitchFamily="49" charset="0"/>
              </a:rPr>
              <a:t>base_class</a:t>
            </a:r>
            <a:endParaRPr lang="en-US" sz="1600" dirty="0" smtClean="0">
              <a:latin typeface="Courier New" panose="02070309020205020404" pitchFamily="49" charset="0"/>
            </a:endParaRPr>
          </a:p>
          <a:p>
            <a:pPr>
              <a:lnSpc>
                <a:spcPct val="90000"/>
              </a:lnSpc>
              <a:spcBef>
                <a:spcPct val="0"/>
              </a:spcBef>
              <a:buFontTx/>
              <a:buNone/>
            </a:pPr>
            <a:r>
              <a:rPr lang="en-US" sz="1600" dirty="0" smtClean="0">
                <a:latin typeface="Courier New" panose="02070309020205020404" pitchFamily="49" charset="0"/>
              </a:rPr>
              <a:t>// Data members a and x of base class are not accessible in either subclass_1 or subclass_2.</a:t>
            </a:r>
            <a:endParaRPr lang="en-US" sz="3200" dirty="0" smtClean="0">
              <a:latin typeface="Courier New" panose="02070309020205020404" pitchFamily="49" charset="0"/>
            </a:endParaRPr>
          </a:p>
        </p:txBody>
      </p:sp>
      <p:sp>
        <p:nvSpPr>
          <p:cNvPr id="28676" name="Rectangle 2"/>
          <p:cNvSpPr>
            <a:spLocks noGrp="1" noChangeArrowheads="1"/>
          </p:cNvSpPr>
          <p:nvPr>
            <p:ph type="title" idx="4294967295"/>
          </p:nvPr>
        </p:nvSpPr>
        <p:spPr>
          <a:xfrm>
            <a:off x="0" y="274638"/>
            <a:ext cx="10972800" cy="1143000"/>
          </a:xfrm>
        </p:spPr>
        <p:txBody>
          <a:bodyPr/>
          <a:lstStyle/>
          <a:p>
            <a:pPr eaLnBrk="1" hangingPunct="1"/>
            <a:r>
              <a:rPr lang="en-US" smtClean="0"/>
              <a:t>Inheritance Example in C++</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1795544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p:txBody>
          <a:bodyPr/>
          <a:lstStyle/>
          <a:p>
            <a:pPr eaLnBrk="1" hangingPunct="1">
              <a:buFont typeface="Arial" panose="020B0604020202020204" pitchFamily="34" charset="0"/>
              <a:buChar char="•"/>
            </a:pPr>
            <a:r>
              <a:rPr lang="en-US" dirty="0" smtClean="0">
                <a:solidFill>
                  <a:srgbClr val="FF0000"/>
                </a:solidFill>
              </a:rPr>
              <a:t>Private derived classes cannot be </a:t>
            </a:r>
            <a:r>
              <a:rPr lang="en-US" dirty="0" smtClean="0">
                <a:solidFill>
                  <a:srgbClr val="FF0000"/>
                </a:solidFill>
              </a:rPr>
              <a:t>subtypes. Why?</a:t>
            </a:r>
            <a:endParaRPr lang="en-US" dirty="0" smtClean="0"/>
          </a:p>
          <a:p>
            <a:pPr eaLnBrk="1" hangingPunct="1">
              <a:buFont typeface="Arial" panose="020B0604020202020204" pitchFamily="34" charset="0"/>
              <a:buChar char="•"/>
            </a:pPr>
            <a:r>
              <a:rPr lang="en-US" dirty="0" smtClean="0"/>
              <a:t>A member that is not accessible in a subclass (because of private derivation) can be declared to be visible there using the scope resolution operator (</a:t>
            </a:r>
            <a:r>
              <a:rPr lang="en-US" b="1" dirty="0" smtClean="0">
                <a:latin typeface="Courier New" panose="02070309020205020404" pitchFamily="49" charset="0"/>
              </a:rPr>
              <a:t>::</a:t>
            </a:r>
            <a:r>
              <a:rPr lang="en-US" dirty="0" smtClean="0"/>
              <a:t>), e.g.,</a:t>
            </a:r>
          </a:p>
          <a:p>
            <a:pPr>
              <a:lnSpc>
                <a:spcPct val="90000"/>
              </a:lnSpc>
              <a:spcBef>
                <a:spcPct val="0"/>
              </a:spcBef>
              <a:buFontTx/>
              <a:buNone/>
            </a:pPr>
            <a:endParaRPr lang="en-US" sz="1400" b="1" dirty="0" smtClean="0">
              <a:latin typeface="Courier New" panose="02070309020205020404" pitchFamily="49" charset="0"/>
            </a:endParaRPr>
          </a:p>
          <a:p>
            <a:pPr lvl="1">
              <a:lnSpc>
                <a:spcPct val="90000"/>
              </a:lnSpc>
              <a:spcBef>
                <a:spcPct val="0"/>
              </a:spcBef>
              <a:buFontTx/>
              <a:buNone/>
            </a:pPr>
            <a:r>
              <a:rPr lang="en-US" sz="1800" b="1" dirty="0" smtClean="0">
                <a:latin typeface="Courier New" panose="02070309020205020404" pitchFamily="49" charset="0"/>
              </a:rPr>
              <a:t>class</a:t>
            </a:r>
            <a:r>
              <a:rPr lang="en-US" sz="1800" dirty="0" smtClean="0">
                <a:latin typeface="Courier New" panose="02070309020205020404" pitchFamily="49" charset="0"/>
              </a:rPr>
              <a:t> subclass_3 : </a:t>
            </a:r>
            <a:r>
              <a:rPr lang="en-US" sz="1800" b="1" dirty="0" smtClean="0">
                <a:latin typeface="Courier New" panose="02070309020205020404" pitchFamily="49" charset="0"/>
              </a:rPr>
              <a:t>private</a:t>
            </a:r>
            <a:r>
              <a:rPr lang="en-US" sz="1800" dirty="0" smtClean="0">
                <a:latin typeface="Courier New" panose="02070309020205020404" pitchFamily="49" charset="0"/>
              </a:rPr>
              <a:t> </a:t>
            </a:r>
            <a:r>
              <a:rPr lang="en-US" sz="1800" dirty="0" err="1" smtClean="0">
                <a:latin typeface="Courier New" panose="02070309020205020404" pitchFamily="49" charset="0"/>
              </a:rPr>
              <a:t>base_class</a:t>
            </a:r>
            <a:r>
              <a:rPr lang="en-US" sz="1800" dirty="0" smtClean="0">
                <a:latin typeface="Courier New" panose="02070309020205020404" pitchFamily="49" charset="0"/>
              </a:rPr>
              <a:t> {</a:t>
            </a:r>
          </a:p>
          <a:p>
            <a:pPr lvl="1">
              <a:lnSpc>
                <a:spcPct val="90000"/>
              </a:lnSpc>
              <a:spcBef>
                <a:spcPct val="0"/>
              </a:spcBef>
              <a:buFontTx/>
              <a:buNone/>
            </a:pPr>
            <a:r>
              <a:rPr lang="en-US" sz="1800" dirty="0" smtClean="0">
                <a:latin typeface="Courier New" panose="02070309020205020404" pitchFamily="49" charset="0"/>
              </a:rPr>
              <a:t>        </a:t>
            </a:r>
            <a:r>
              <a:rPr lang="en-US" sz="1800" dirty="0" err="1" smtClean="0">
                <a:latin typeface="Courier New" panose="02070309020205020404" pitchFamily="49" charset="0"/>
              </a:rPr>
              <a:t>base_class</a:t>
            </a:r>
            <a:r>
              <a:rPr lang="en-US" sz="1800" dirty="0" smtClean="0">
                <a:latin typeface="Courier New" panose="02070309020205020404" pitchFamily="49" charset="0"/>
              </a:rPr>
              <a:t> :: c;</a:t>
            </a:r>
          </a:p>
          <a:p>
            <a:pPr lvl="1">
              <a:lnSpc>
                <a:spcPct val="90000"/>
              </a:lnSpc>
              <a:spcBef>
                <a:spcPct val="0"/>
              </a:spcBef>
              <a:buFontTx/>
              <a:buNone/>
            </a:pPr>
            <a:r>
              <a:rPr lang="en-US" sz="1800" dirty="0" smtClean="0">
                <a:latin typeface="Courier New" panose="02070309020205020404" pitchFamily="49" charset="0"/>
              </a:rPr>
              <a:t> 	      </a:t>
            </a:r>
            <a:r>
              <a:rPr lang="en-US" sz="1800" dirty="0" smtClean="0"/>
              <a:t>…</a:t>
            </a:r>
            <a:endParaRPr lang="en-US" sz="1800" dirty="0" smtClean="0">
              <a:latin typeface="Courier New" panose="02070309020205020404" pitchFamily="49" charset="0"/>
            </a:endParaRPr>
          </a:p>
          <a:p>
            <a:pPr lvl="1">
              <a:lnSpc>
                <a:spcPct val="90000"/>
              </a:lnSpc>
              <a:spcBef>
                <a:spcPct val="0"/>
              </a:spcBef>
              <a:buFontTx/>
              <a:buNone/>
            </a:pPr>
            <a:r>
              <a:rPr lang="en-US" sz="1800" dirty="0" smtClean="0">
                <a:latin typeface="Courier New" panose="02070309020205020404" pitchFamily="49" charset="0"/>
              </a:rPr>
              <a:t>}</a:t>
            </a:r>
            <a:endParaRPr lang="en-US" sz="3600" dirty="0" smtClean="0"/>
          </a:p>
        </p:txBody>
      </p:sp>
      <p:sp>
        <p:nvSpPr>
          <p:cNvPr id="29700" name="Rectangle 2"/>
          <p:cNvSpPr>
            <a:spLocks noGrp="1" noChangeArrowheads="1"/>
          </p:cNvSpPr>
          <p:nvPr>
            <p:ph type="title" idx="4294967295"/>
          </p:nvPr>
        </p:nvSpPr>
        <p:spPr>
          <a:xfrm>
            <a:off x="0" y="274638"/>
            <a:ext cx="10972800" cy="1143000"/>
          </a:xfrm>
        </p:spPr>
        <p:txBody>
          <a:bodyPr/>
          <a:lstStyle/>
          <a:p>
            <a:pPr eaLnBrk="1" hangingPunct="1"/>
            <a:r>
              <a:rPr lang="en-US" smtClean="0"/>
              <a:t>Reexportation in C++</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38966084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p:txBody>
          <a:bodyPr/>
          <a:lstStyle/>
          <a:p>
            <a:pPr eaLnBrk="1" hangingPunct="1"/>
            <a:r>
              <a:rPr lang="en-US" dirty="0" smtClean="0"/>
              <a:t>One motivation for using private derivation</a:t>
            </a:r>
          </a:p>
          <a:p>
            <a:pPr lvl="1" eaLnBrk="1" hangingPunct="1"/>
            <a:r>
              <a:rPr lang="en-US" dirty="0" smtClean="0"/>
              <a:t>A class provides members that must be visible, so they are defined to be public members; a derived class adds some new members, but does not want its clients to see the members of the parent class, even though they had to be public in the parent class definition.</a:t>
            </a:r>
          </a:p>
          <a:p>
            <a:pPr lvl="1" eaLnBrk="1" hangingPunct="1"/>
            <a:r>
              <a:rPr lang="en-US" dirty="0" smtClean="0"/>
              <a:t>This is done to prevent unwanted access to base class members (in other words to disallow the derived class to be subtype of base class). </a:t>
            </a:r>
          </a:p>
        </p:txBody>
      </p:sp>
      <p:sp>
        <p:nvSpPr>
          <p:cNvPr id="30724" name="Rectangle 2"/>
          <p:cNvSpPr>
            <a:spLocks noGrp="1" noChangeArrowheads="1"/>
          </p:cNvSpPr>
          <p:nvPr>
            <p:ph type="title" idx="4294967295"/>
          </p:nvPr>
        </p:nvSpPr>
        <p:spPr>
          <a:xfrm>
            <a:off x="0" y="274638"/>
            <a:ext cx="10972800" cy="1143000"/>
          </a:xfrm>
        </p:spPr>
        <p:txBody>
          <a:bodyPr/>
          <a:lstStyle/>
          <a:p>
            <a:pPr eaLnBrk="1" hangingPunct="1"/>
            <a:r>
              <a:rPr lang="en-US" smtClean="0"/>
              <a:t>Reexportation (continued)</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73159200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lnSpc>
                <a:spcPct val="150000"/>
              </a:lnSpc>
              <a:spcAft>
                <a:spcPct val="0"/>
              </a:spcAft>
              <a:buClr>
                <a:srgbClr val="C00000"/>
              </a:buClr>
              <a:buFont typeface="Arial" pitchFamily="34" charset="0"/>
              <a:buChar char="•"/>
            </a:pPr>
            <a:r>
              <a:rPr lang="en-US" dirty="0" smtClean="0">
                <a:solidFill>
                  <a:srgbClr val="FF0000"/>
                </a:solidFill>
              </a:rPr>
              <a:t>Introduction to OO paradigm</a:t>
            </a:r>
            <a:endParaRPr lang="en-US" dirty="0" smtClean="0">
              <a:solidFill>
                <a:srgbClr val="FF0000"/>
              </a:solidFill>
            </a:endParaRPr>
          </a:p>
          <a:p>
            <a:pPr fontAlgn="base">
              <a:lnSpc>
                <a:spcPct val="150000"/>
              </a:lnSpc>
              <a:spcAft>
                <a:spcPct val="0"/>
              </a:spcAft>
              <a:buClr>
                <a:srgbClr val="FF0000"/>
              </a:buClr>
              <a:buFont typeface="Arial" pitchFamily="34" charset="0"/>
              <a:buChar char="•"/>
            </a:pPr>
            <a:r>
              <a:rPr lang="en-US" dirty="0" smtClean="0">
                <a:solidFill>
                  <a:srgbClr val="0000FF"/>
                </a:solidFill>
              </a:rPr>
              <a:t>Design Issues in OO programming </a:t>
            </a:r>
          </a:p>
          <a:p>
            <a:pPr fontAlgn="base">
              <a:lnSpc>
                <a:spcPct val="150000"/>
              </a:lnSpc>
              <a:spcAft>
                <a:spcPct val="0"/>
              </a:spcAft>
              <a:buClr>
                <a:srgbClr val="FFC000"/>
              </a:buClr>
              <a:buFont typeface="Arial" pitchFamily="34" charset="0"/>
              <a:buChar char="•"/>
            </a:pPr>
            <a:r>
              <a:rPr lang="en-US" dirty="0" smtClean="0">
                <a:solidFill>
                  <a:srgbClr val="FF0000"/>
                </a:solidFill>
              </a:rPr>
              <a:t>How C++ and Java handle these issues</a:t>
            </a:r>
          </a:p>
          <a:p>
            <a:pPr fontAlgn="base">
              <a:lnSpc>
                <a:spcPct val="150000"/>
              </a:lnSpc>
              <a:spcAft>
                <a:spcPct val="0"/>
              </a:spcAft>
              <a:buClr>
                <a:srgbClr val="FFC000"/>
              </a:buClr>
              <a:buFont typeface="Arial" pitchFamily="34" charset="0"/>
              <a:buChar char="•"/>
            </a:pPr>
            <a:r>
              <a:rPr lang="en-US" dirty="0" smtClean="0">
                <a:solidFill>
                  <a:srgbClr val="0000FF"/>
                </a:solidFill>
              </a:rPr>
              <a:t>Implementing Object-Oriented Constructs</a:t>
            </a:r>
          </a:p>
          <a:p>
            <a:pPr fontAlgn="base">
              <a:lnSpc>
                <a:spcPct val="150000"/>
              </a:lnSpc>
              <a:spcAft>
                <a:spcPct val="0"/>
              </a:spcAft>
              <a:buClr>
                <a:srgbClr val="FFC000"/>
              </a:buClr>
              <a:buFont typeface="Arial" pitchFamily="34" charset="0"/>
              <a:buChar char="•"/>
            </a:pPr>
            <a:endParaRPr lang="en-US" dirty="0" smtClean="0">
              <a:solidFill>
                <a:srgbClr val="FF0000"/>
              </a:solidFill>
            </a:endParaRPr>
          </a:p>
          <a:p>
            <a:endParaRPr lang="en-US" dirty="0"/>
          </a:p>
        </p:txBody>
      </p:sp>
      <p:sp>
        <p:nvSpPr>
          <p:cNvPr id="3" name="Content Placeholder 2"/>
          <p:cNvSpPr>
            <a:spLocks noGrp="1"/>
          </p:cNvSpPr>
          <p:nvPr>
            <p:ph sz="quarter" idx="10"/>
          </p:nvPr>
        </p:nvSpPr>
        <p:spPr/>
        <p:txBody>
          <a:bodyPr/>
          <a:lstStyle/>
          <a:p>
            <a:r>
              <a:rPr lang="en-US" dirty="0" smtClean="0">
                <a:solidFill>
                  <a:srgbClr val="0000FF"/>
                </a:solidFill>
              </a:rPr>
              <a:t>Agenda</a:t>
            </a:r>
            <a:endParaRPr lang="en-US" dirty="0" smtClean="0">
              <a:solidFill>
                <a:srgbClr val="0000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Example</a:t>
            </a:r>
            <a:endParaRPr lang="en-US" dirty="0"/>
          </a:p>
        </p:txBody>
      </p:sp>
      <p:pic>
        <p:nvPicPr>
          <p:cNvPr id="5" name="Picture 4"/>
          <p:cNvPicPr>
            <a:picLocks noChangeAspect="1"/>
          </p:cNvPicPr>
          <p:nvPr/>
        </p:nvPicPr>
        <p:blipFill>
          <a:blip r:embed="rId2"/>
          <a:stretch>
            <a:fillRect/>
          </a:stretch>
        </p:blipFill>
        <p:spPr>
          <a:xfrm>
            <a:off x="406408" y="1465724"/>
            <a:ext cx="6285073" cy="4096876"/>
          </a:xfrm>
          <a:prstGeom prst="rect">
            <a:avLst/>
          </a:prstGeom>
        </p:spPr>
      </p:pic>
      <p:sp>
        <p:nvSpPr>
          <p:cNvPr id="6" name="TextBox 5"/>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233670617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(Contd..) </a:t>
            </a:r>
          </a:p>
          <a:p>
            <a:r>
              <a:rPr lang="en-US" dirty="0"/>
              <a:t>(</a:t>
            </a:r>
            <a:r>
              <a:rPr lang="en-US" dirty="0" smtClean="0"/>
              <a:t>Derived type that is subtype)</a:t>
            </a:r>
            <a:endParaRPr lang="en-US" dirty="0"/>
          </a:p>
        </p:txBody>
      </p:sp>
      <p:pic>
        <p:nvPicPr>
          <p:cNvPr id="4" name="Picture 3"/>
          <p:cNvPicPr>
            <a:picLocks noChangeAspect="1"/>
          </p:cNvPicPr>
          <p:nvPr/>
        </p:nvPicPr>
        <p:blipFill>
          <a:blip r:embed="rId2"/>
          <a:stretch>
            <a:fillRect/>
          </a:stretch>
        </p:blipFill>
        <p:spPr>
          <a:xfrm>
            <a:off x="406400" y="1447802"/>
            <a:ext cx="6705600" cy="4776083"/>
          </a:xfrm>
          <a:prstGeom prst="rect">
            <a:avLst/>
          </a:prstGeom>
        </p:spPr>
      </p:pic>
      <p:sp>
        <p:nvSpPr>
          <p:cNvPr id="5" name="TextBox 4"/>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300355566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normAutofit/>
          </a:bodyPr>
          <a:lstStyle/>
          <a:p>
            <a:r>
              <a:rPr lang="en-US" dirty="0" smtClean="0"/>
              <a:t>(Contd..)</a:t>
            </a:r>
          </a:p>
          <a:p>
            <a:r>
              <a:rPr lang="en-US" dirty="0" smtClean="0"/>
              <a:t>(Derived type that is not subtype)</a:t>
            </a:r>
            <a:endParaRPr lang="en-US" dirty="0"/>
          </a:p>
        </p:txBody>
      </p:sp>
      <p:pic>
        <p:nvPicPr>
          <p:cNvPr id="4" name="Picture 3"/>
          <p:cNvPicPr>
            <a:picLocks noChangeAspect="1"/>
          </p:cNvPicPr>
          <p:nvPr/>
        </p:nvPicPr>
        <p:blipFill>
          <a:blip r:embed="rId2"/>
          <a:stretch>
            <a:fillRect/>
          </a:stretch>
        </p:blipFill>
        <p:spPr>
          <a:xfrm>
            <a:off x="431059" y="1518251"/>
            <a:ext cx="7087340" cy="4627400"/>
          </a:xfrm>
          <a:prstGeom prst="rect">
            <a:avLst/>
          </a:prstGeom>
        </p:spPr>
      </p:pic>
      <p:sp>
        <p:nvSpPr>
          <p:cNvPr id="5" name="TextBox 4"/>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412930271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pPr eaLnBrk="1" hangingPunct="1"/>
            <a:r>
              <a:rPr lang="en-US" dirty="0" smtClean="0">
                <a:solidFill>
                  <a:srgbClr val="0070C0"/>
                </a:solidFill>
              </a:rPr>
              <a:t>Multiple inheritance is supported</a:t>
            </a:r>
          </a:p>
          <a:p>
            <a:pPr lvl="1" eaLnBrk="1" hangingPunct="1"/>
            <a:r>
              <a:rPr lang="en-US" dirty="0" smtClean="0"/>
              <a:t>If there are two inherited members with the same name, they can both be referenced using the scope resolution operator (</a:t>
            </a:r>
            <a:r>
              <a:rPr lang="en-US" sz="2000" dirty="0" smtClean="0">
                <a:latin typeface="Courier New" panose="02070309020205020404" pitchFamily="49" charset="0"/>
                <a:cs typeface="Courier New" panose="02070309020205020404" pitchFamily="49" charset="0"/>
              </a:rPr>
              <a:t>::</a:t>
            </a:r>
            <a:r>
              <a:rPr lang="en-US" dirty="0" smtClean="0"/>
              <a:t>)</a:t>
            </a:r>
          </a:p>
          <a:p>
            <a:pPr lvl="1" eaLnBrk="1" hangingPunct="1">
              <a:buFontTx/>
              <a:buNone/>
            </a:pPr>
            <a:r>
              <a:rPr lang="en-US" sz="2000" b="1" dirty="0" smtClean="0">
                <a:latin typeface="Courier New" panose="02070309020205020404" pitchFamily="49" charset="0"/>
                <a:cs typeface="Courier New" panose="02070309020205020404" pitchFamily="49" charset="0"/>
              </a:rPr>
              <a:t>class</a:t>
            </a:r>
            <a:r>
              <a:rPr lang="en-US" sz="2000" dirty="0" smtClean="0">
                <a:latin typeface="Courier New" panose="02070309020205020404" pitchFamily="49" charset="0"/>
                <a:cs typeface="Courier New" panose="02070309020205020404" pitchFamily="49" charset="0"/>
              </a:rPr>
              <a:t> Thread { ... }</a:t>
            </a:r>
          </a:p>
          <a:p>
            <a:pPr lvl="1" eaLnBrk="1" hangingPunct="1">
              <a:buFontTx/>
              <a:buNone/>
            </a:pPr>
            <a:r>
              <a:rPr lang="en-US" sz="2000" b="1" dirty="0" smtClean="0">
                <a:latin typeface="Courier New" panose="02070309020205020404" pitchFamily="49" charset="0"/>
                <a:cs typeface="Courier New" panose="02070309020205020404" pitchFamily="49" charset="0"/>
              </a:rPr>
              <a:t>class</a:t>
            </a:r>
            <a:r>
              <a:rPr lang="en-US" sz="2000" dirty="0" smtClean="0">
                <a:latin typeface="Courier New" panose="02070309020205020404" pitchFamily="49" charset="0"/>
                <a:cs typeface="Courier New" panose="02070309020205020404" pitchFamily="49" charset="0"/>
              </a:rPr>
              <a:t> Drawing { ... }</a:t>
            </a:r>
          </a:p>
          <a:p>
            <a:pPr lvl="1" eaLnBrk="1" hangingPunct="1">
              <a:buFontTx/>
              <a:buNone/>
            </a:pPr>
            <a:r>
              <a:rPr lang="en-US" sz="2000" b="1" dirty="0" smtClean="0">
                <a:latin typeface="Courier New" panose="02070309020205020404" pitchFamily="49" charset="0"/>
                <a:cs typeface="Courier New" panose="02070309020205020404" pitchFamily="49" charset="0"/>
              </a:rPr>
              <a:t>class</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DrawThread</a:t>
            </a:r>
            <a:r>
              <a:rPr lang="en-US" sz="2000" dirty="0" smtClean="0">
                <a:latin typeface="Courier New" panose="02070309020205020404" pitchFamily="49" charset="0"/>
                <a:cs typeface="Courier New" panose="02070309020205020404" pitchFamily="49" charset="0"/>
              </a:rPr>
              <a:t> : </a:t>
            </a:r>
            <a:r>
              <a:rPr lang="en-US" sz="2000" b="1" dirty="0" smtClean="0">
                <a:latin typeface="Courier New" panose="02070309020205020404" pitchFamily="49" charset="0"/>
                <a:cs typeface="Courier New" panose="02070309020205020404" pitchFamily="49" charset="0"/>
              </a:rPr>
              <a:t>public</a:t>
            </a:r>
            <a:r>
              <a:rPr lang="en-US" sz="2000" dirty="0" smtClean="0">
                <a:latin typeface="Courier New" panose="02070309020205020404" pitchFamily="49" charset="0"/>
                <a:cs typeface="Courier New" panose="02070309020205020404" pitchFamily="49" charset="0"/>
              </a:rPr>
              <a:t> Thread, </a:t>
            </a:r>
            <a:r>
              <a:rPr lang="en-US" sz="2000" b="1" dirty="0" smtClean="0">
                <a:latin typeface="Courier New" panose="02070309020205020404" pitchFamily="49" charset="0"/>
                <a:cs typeface="Courier New" panose="02070309020205020404" pitchFamily="49" charset="0"/>
              </a:rPr>
              <a:t>public</a:t>
            </a:r>
            <a:r>
              <a:rPr lang="en-US" sz="2000" dirty="0" smtClean="0">
                <a:latin typeface="Courier New" panose="02070309020205020404" pitchFamily="49" charset="0"/>
                <a:cs typeface="Courier New" panose="02070309020205020404" pitchFamily="49" charset="0"/>
              </a:rPr>
              <a:t> Drawing { … }</a:t>
            </a:r>
          </a:p>
        </p:txBody>
      </p:sp>
      <p:sp>
        <p:nvSpPr>
          <p:cNvPr id="31748" name="Rectangle 2"/>
          <p:cNvSpPr>
            <a:spLocks noGrp="1" noChangeArrowheads="1"/>
          </p:cNvSpPr>
          <p:nvPr>
            <p:ph type="title" idx="4294967295"/>
          </p:nvPr>
        </p:nvSpPr>
        <p:spPr>
          <a:xfrm>
            <a:off x="0" y="274638"/>
            <a:ext cx="10972800" cy="1143000"/>
          </a:xfrm>
        </p:spPr>
        <p:txBody>
          <a:bodyPr/>
          <a:lstStyle/>
          <a:p>
            <a:pPr eaLnBrk="1" hangingPunct="1"/>
            <a:r>
              <a:rPr lang="en-US" sz="3200" dirty="0" smtClean="0">
                <a:solidFill>
                  <a:srgbClr val="FF0000"/>
                </a:solidFill>
              </a:rPr>
              <a:t>Support for OOP in C++ (continued)</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6623248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3" name="Rectangle 3"/>
          <p:cNvSpPr>
            <a:spLocks noGrp="1" noChangeArrowheads="1"/>
          </p:cNvSpPr>
          <p:nvPr>
            <p:ph idx="1"/>
          </p:nvPr>
        </p:nvSpPr>
        <p:spPr/>
        <p:txBody>
          <a:bodyPr/>
          <a:lstStyle/>
          <a:p>
            <a:pPr eaLnBrk="1" hangingPunct="1"/>
            <a:r>
              <a:rPr lang="en-US" dirty="0" smtClean="0">
                <a:solidFill>
                  <a:srgbClr val="FF0000"/>
                </a:solidFill>
              </a:rPr>
              <a:t>Dynamic Binding</a:t>
            </a:r>
          </a:p>
          <a:p>
            <a:pPr lvl="1" eaLnBrk="1" hangingPunct="1"/>
            <a:r>
              <a:rPr lang="en-US" dirty="0" smtClean="0"/>
              <a:t>A method can be defined to be </a:t>
            </a:r>
            <a:r>
              <a:rPr lang="en-US" sz="2000" b="1" dirty="0" smtClean="0">
                <a:solidFill>
                  <a:srgbClr val="0070C0"/>
                </a:solidFill>
                <a:latin typeface="Courier New" panose="02070309020205020404" pitchFamily="49" charset="0"/>
              </a:rPr>
              <a:t>virtual</a:t>
            </a:r>
            <a:r>
              <a:rPr lang="en-US" dirty="0" smtClean="0"/>
              <a:t>, which means that they can be called through polymorphic variables and dynamically bound to messages</a:t>
            </a:r>
          </a:p>
          <a:p>
            <a:pPr lvl="1" eaLnBrk="1" hangingPunct="1"/>
            <a:r>
              <a:rPr lang="en-US" dirty="0" smtClean="0"/>
              <a:t>A pure virtual function has no definition at all</a:t>
            </a:r>
          </a:p>
          <a:p>
            <a:pPr lvl="1" eaLnBrk="1" hangingPunct="1"/>
            <a:r>
              <a:rPr lang="en-US" dirty="0" smtClean="0"/>
              <a:t>A class that has at least one pure virtual function is </a:t>
            </a:r>
            <a:r>
              <a:rPr lang="en-US" dirty="0" smtClean="0">
                <a:solidFill>
                  <a:srgbClr val="FF0000"/>
                </a:solidFill>
              </a:rPr>
              <a:t>an </a:t>
            </a:r>
            <a:r>
              <a:rPr lang="en-US" i="1" dirty="0" smtClean="0">
                <a:solidFill>
                  <a:srgbClr val="FF0000"/>
                </a:solidFill>
              </a:rPr>
              <a:t>abstract </a:t>
            </a:r>
            <a:r>
              <a:rPr lang="en-US" i="1" dirty="0" smtClean="0"/>
              <a:t>class</a:t>
            </a:r>
          </a:p>
        </p:txBody>
      </p:sp>
      <p:sp>
        <p:nvSpPr>
          <p:cNvPr id="32772" name="Rectangle 2"/>
          <p:cNvSpPr>
            <a:spLocks noGrp="1" noChangeArrowheads="1"/>
          </p:cNvSpPr>
          <p:nvPr>
            <p:ph type="title" idx="4294967295"/>
          </p:nvPr>
        </p:nvSpPr>
        <p:spPr>
          <a:xfrm>
            <a:off x="0" y="274638"/>
            <a:ext cx="10972800" cy="1143000"/>
          </a:xfrm>
        </p:spPr>
        <p:txBody>
          <a:bodyPr/>
          <a:lstStyle/>
          <a:p>
            <a:pPr eaLnBrk="1" hangingPunct="1"/>
            <a:r>
              <a:rPr lang="en-US" sz="3200" dirty="0" smtClean="0">
                <a:solidFill>
                  <a:srgbClr val="FF0000"/>
                </a:solidFill>
              </a:rPr>
              <a:t>Support for OOP in C++ (continued)</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17780460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normAutofit lnSpcReduction="10000"/>
          </a:bodyPr>
          <a:lstStyle/>
          <a:p>
            <a:pPr>
              <a:buFontTx/>
              <a:buNone/>
            </a:pPr>
            <a:r>
              <a:rPr lang="en-US" dirty="0" smtClean="0"/>
              <a:t>  </a:t>
            </a:r>
            <a:r>
              <a:rPr lang="en-US" sz="1200" b="1" dirty="0" smtClean="0">
                <a:latin typeface="Lucida Sans Typewriter" pitchFamily="49" charset="0"/>
                <a:cs typeface="Courier New" panose="02070309020205020404" pitchFamily="49" charset="0"/>
              </a:rPr>
              <a:t>class</a:t>
            </a:r>
            <a:r>
              <a:rPr lang="en-US" sz="1200" dirty="0" smtClean="0">
                <a:latin typeface="Lucida Sans Typewriter" pitchFamily="49" charset="0"/>
                <a:cs typeface="Courier New" panose="02070309020205020404" pitchFamily="49" charset="0"/>
              </a:rPr>
              <a:t> Shape {</a:t>
            </a:r>
          </a:p>
          <a:p>
            <a:pPr>
              <a:buFontTx/>
              <a:buNone/>
            </a:pPr>
            <a:r>
              <a:rPr lang="en-US" sz="1200" dirty="0" smtClean="0">
                <a:latin typeface="Lucida Sans Typewriter" pitchFamily="49" charset="0"/>
                <a:cs typeface="Courier New" panose="02070309020205020404" pitchFamily="49" charset="0"/>
              </a:rPr>
              <a:t>    </a:t>
            </a:r>
            <a:r>
              <a:rPr lang="en-US" sz="1200" b="1" dirty="0" smtClean="0">
                <a:latin typeface="Lucida Sans Typewriter" pitchFamily="49" charset="0"/>
                <a:cs typeface="Courier New" panose="02070309020205020404" pitchFamily="49" charset="0"/>
              </a:rPr>
              <a:t>public</a:t>
            </a:r>
            <a:r>
              <a:rPr lang="en-US" sz="1200" dirty="0" smtClean="0">
                <a:latin typeface="Lucida Sans Typewriter" pitchFamily="49" charset="0"/>
                <a:cs typeface="Courier New" panose="02070309020205020404" pitchFamily="49" charset="0"/>
              </a:rPr>
              <a:t>:</a:t>
            </a:r>
          </a:p>
          <a:p>
            <a:pPr>
              <a:buFontTx/>
              <a:buNone/>
            </a:pPr>
            <a:r>
              <a:rPr lang="en-US" sz="1200" dirty="0" smtClean="0">
                <a:latin typeface="Lucida Sans Typewriter" pitchFamily="49" charset="0"/>
                <a:cs typeface="Courier New" panose="02070309020205020404" pitchFamily="49" charset="0"/>
              </a:rPr>
              <a:t>      </a:t>
            </a:r>
            <a:r>
              <a:rPr lang="en-US" sz="1200" b="1" dirty="0" smtClean="0">
                <a:latin typeface="Lucida Sans Typewriter" pitchFamily="49" charset="0"/>
                <a:cs typeface="Courier New" panose="02070309020205020404" pitchFamily="49" charset="0"/>
              </a:rPr>
              <a:t>virtual void </a:t>
            </a:r>
            <a:r>
              <a:rPr lang="en-US" sz="1200" dirty="0" smtClean="0">
                <a:latin typeface="Lucida Sans Typewriter" pitchFamily="49" charset="0"/>
                <a:cs typeface="Courier New" panose="02070309020205020404" pitchFamily="49" charset="0"/>
              </a:rPr>
              <a:t>draw() = 0;</a:t>
            </a:r>
          </a:p>
          <a:p>
            <a:pPr>
              <a:buFontTx/>
              <a:buNone/>
            </a:pPr>
            <a:r>
              <a:rPr lang="en-US" sz="1200" dirty="0" smtClean="0">
                <a:latin typeface="Lucida Sans Typewriter" pitchFamily="49" charset="0"/>
                <a:cs typeface="Courier New" panose="02070309020205020404" pitchFamily="49" charset="0"/>
              </a:rPr>
              <a:t>      ...</a:t>
            </a:r>
          </a:p>
          <a:p>
            <a:pPr>
              <a:buFontTx/>
              <a:buNone/>
            </a:pPr>
            <a:r>
              <a:rPr lang="en-US" sz="1200" dirty="0" smtClean="0">
                <a:latin typeface="Lucida Sans Typewriter" pitchFamily="49" charset="0"/>
                <a:cs typeface="Courier New" panose="02070309020205020404" pitchFamily="49" charset="0"/>
              </a:rPr>
              <a:t>  };</a:t>
            </a:r>
          </a:p>
          <a:p>
            <a:pPr>
              <a:buFontTx/>
              <a:buNone/>
            </a:pPr>
            <a:r>
              <a:rPr lang="en-US" sz="1200" dirty="0" smtClean="0">
                <a:latin typeface="Lucida Sans Typewriter" pitchFamily="49" charset="0"/>
                <a:cs typeface="Courier New" panose="02070309020205020404" pitchFamily="49" charset="0"/>
              </a:rPr>
              <a:t>  </a:t>
            </a:r>
            <a:r>
              <a:rPr lang="en-US" sz="1200" b="1" dirty="0" smtClean="0">
                <a:latin typeface="Lucida Sans Typewriter" pitchFamily="49" charset="0"/>
                <a:cs typeface="Courier New" panose="02070309020205020404" pitchFamily="49" charset="0"/>
              </a:rPr>
              <a:t>class</a:t>
            </a:r>
            <a:r>
              <a:rPr lang="en-US" sz="1200" dirty="0" smtClean="0">
                <a:latin typeface="Lucida Sans Typewriter" pitchFamily="49" charset="0"/>
                <a:cs typeface="Courier New" panose="02070309020205020404" pitchFamily="49" charset="0"/>
              </a:rPr>
              <a:t> Circle : </a:t>
            </a:r>
            <a:r>
              <a:rPr lang="en-US" sz="1200" b="1" dirty="0" smtClean="0">
                <a:latin typeface="Lucida Sans Typewriter" pitchFamily="49" charset="0"/>
                <a:cs typeface="Courier New" panose="02070309020205020404" pitchFamily="49" charset="0"/>
              </a:rPr>
              <a:t>public</a:t>
            </a:r>
            <a:r>
              <a:rPr lang="en-US" sz="1200" dirty="0" smtClean="0">
                <a:latin typeface="Lucida Sans Typewriter" pitchFamily="49" charset="0"/>
                <a:cs typeface="Courier New" panose="02070309020205020404" pitchFamily="49" charset="0"/>
              </a:rPr>
              <a:t> Shape {</a:t>
            </a:r>
          </a:p>
          <a:p>
            <a:pPr>
              <a:buFontTx/>
              <a:buNone/>
            </a:pPr>
            <a:r>
              <a:rPr lang="en-US" sz="1200" dirty="0" smtClean="0">
                <a:latin typeface="Lucida Sans Typewriter" pitchFamily="49" charset="0"/>
                <a:cs typeface="Courier New" panose="02070309020205020404" pitchFamily="49" charset="0"/>
              </a:rPr>
              <a:t>    </a:t>
            </a:r>
            <a:r>
              <a:rPr lang="en-US" sz="1200" b="1" dirty="0" smtClean="0">
                <a:latin typeface="Lucida Sans Typewriter" pitchFamily="49" charset="0"/>
                <a:cs typeface="Courier New" panose="02070309020205020404" pitchFamily="49" charset="0"/>
              </a:rPr>
              <a:t>public</a:t>
            </a:r>
            <a:r>
              <a:rPr lang="en-US" sz="1200" dirty="0" smtClean="0">
                <a:latin typeface="Lucida Sans Typewriter" pitchFamily="49" charset="0"/>
                <a:cs typeface="Courier New" panose="02070309020205020404" pitchFamily="49" charset="0"/>
              </a:rPr>
              <a:t>:</a:t>
            </a:r>
          </a:p>
          <a:p>
            <a:pPr>
              <a:buFontTx/>
              <a:buNone/>
            </a:pPr>
            <a:r>
              <a:rPr lang="en-US" sz="1200" dirty="0" smtClean="0">
                <a:latin typeface="Lucida Sans Typewriter" pitchFamily="49" charset="0"/>
                <a:cs typeface="Courier New" panose="02070309020205020404" pitchFamily="49" charset="0"/>
              </a:rPr>
              <a:t>      </a:t>
            </a:r>
            <a:r>
              <a:rPr lang="en-US" sz="1200" b="1" dirty="0" smtClean="0">
                <a:latin typeface="Lucida Sans Typewriter" pitchFamily="49" charset="0"/>
                <a:cs typeface="Courier New" panose="02070309020205020404" pitchFamily="49" charset="0"/>
              </a:rPr>
              <a:t>void</a:t>
            </a:r>
            <a:r>
              <a:rPr lang="en-US" sz="1200" dirty="0" smtClean="0">
                <a:latin typeface="Lucida Sans Typewriter" pitchFamily="49" charset="0"/>
                <a:cs typeface="Courier New" panose="02070309020205020404" pitchFamily="49" charset="0"/>
              </a:rPr>
              <a:t> draw() { ... }</a:t>
            </a:r>
          </a:p>
          <a:p>
            <a:pPr>
              <a:buFontTx/>
              <a:buNone/>
            </a:pPr>
            <a:r>
              <a:rPr lang="en-US" sz="1200" dirty="0" smtClean="0">
                <a:latin typeface="Lucida Sans Typewriter" pitchFamily="49" charset="0"/>
                <a:cs typeface="Courier New" panose="02070309020205020404" pitchFamily="49" charset="0"/>
              </a:rPr>
              <a:t>    ...</a:t>
            </a:r>
          </a:p>
          <a:p>
            <a:pPr>
              <a:buFontTx/>
              <a:buNone/>
            </a:pPr>
            <a:r>
              <a:rPr lang="en-US" sz="1200" dirty="0" smtClean="0">
                <a:latin typeface="Lucida Sans Typewriter" pitchFamily="49" charset="0"/>
                <a:cs typeface="Courier New" panose="02070309020205020404" pitchFamily="49" charset="0"/>
              </a:rPr>
              <a:t>  };</a:t>
            </a:r>
          </a:p>
          <a:p>
            <a:pPr>
              <a:buFontTx/>
              <a:buNone/>
            </a:pPr>
            <a:r>
              <a:rPr lang="en-US" sz="1200" dirty="0" smtClean="0">
                <a:latin typeface="Lucida Sans Typewriter" pitchFamily="49" charset="0"/>
                <a:cs typeface="Courier New" panose="02070309020205020404" pitchFamily="49" charset="0"/>
              </a:rPr>
              <a:t>  </a:t>
            </a:r>
            <a:r>
              <a:rPr lang="en-US" sz="1200" b="1" dirty="0" smtClean="0">
                <a:latin typeface="Lucida Sans Typewriter" pitchFamily="49" charset="0"/>
                <a:cs typeface="Courier New" panose="02070309020205020404" pitchFamily="49" charset="0"/>
              </a:rPr>
              <a:t>class</a:t>
            </a:r>
            <a:r>
              <a:rPr lang="en-US" sz="1200" dirty="0" smtClean="0">
                <a:latin typeface="Lucida Sans Typewriter" pitchFamily="49" charset="0"/>
                <a:cs typeface="Courier New" panose="02070309020205020404" pitchFamily="49" charset="0"/>
              </a:rPr>
              <a:t> Rectangle : </a:t>
            </a:r>
            <a:r>
              <a:rPr lang="en-US" sz="1200" b="1" dirty="0" smtClean="0">
                <a:latin typeface="Lucida Sans Typewriter" pitchFamily="49" charset="0"/>
                <a:cs typeface="Courier New" panose="02070309020205020404" pitchFamily="49" charset="0"/>
              </a:rPr>
              <a:t>public</a:t>
            </a:r>
            <a:r>
              <a:rPr lang="en-US" sz="1200" dirty="0" smtClean="0">
                <a:latin typeface="Lucida Sans Typewriter" pitchFamily="49" charset="0"/>
                <a:cs typeface="Courier New" panose="02070309020205020404" pitchFamily="49" charset="0"/>
              </a:rPr>
              <a:t> Shape {</a:t>
            </a:r>
          </a:p>
          <a:p>
            <a:pPr>
              <a:buFontTx/>
              <a:buNone/>
            </a:pPr>
            <a:r>
              <a:rPr lang="en-US" sz="1200" dirty="0" smtClean="0">
                <a:latin typeface="Lucida Sans Typewriter" pitchFamily="49" charset="0"/>
                <a:cs typeface="Courier New" panose="02070309020205020404" pitchFamily="49" charset="0"/>
              </a:rPr>
              <a:t>    </a:t>
            </a:r>
            <a:r>
              <a:rPr lang="en-US" sz="1200" b="1" dirty="0" smtClean="0">
                <a:latin typeface="Lucida Sans Typewriter" pitchFamily="49" charset="0"/>
                <a:cs typeface="Courier New" panose="02070309020205020404" pitchFamily="49" charset="0"/>
              </a:rPr>
              <a:t>public</a:t>
            </a:r>
            <a:r>
              <a:rPr lang="en-US" sz="1200" dirty="0" smtClean="0">
                <a:latin typeface="Lucida Sans Typewriter" pitchFamily="49" charset="0"/>
                <a:cs typeface="Courier New" panose="02070309020205020404" pitchFamily="49" charset="0"/>
              </a:rPr>
              <a:t>:</a:t>
            </a:r>
          </a:p>
          <a:p>
            <a:pPr>
              <a:buFontTx/>
              <a:buNone/>
            </a:pPr>
            <a:r>
              <a:rPr lang="en-US" sz="1200" dirty="0" smtClean="0">
                <a:latin typeface="Lucida Sans Typewriter" pitchFamily="49" charset="0"/>
                <a:cs typeface="Courier New" panose="02070309020205020404" pitchFamily="49" charset="0"/>
              </a:rPr>
              <a:t>      </a:t>
            </a:r>
            <a:r>
              <a:rPr lang="en-US" sz="1200" b="1" dirty="0" smtClean="0">
                <a:latin typeface="Lucida Sans Typewriter" pitchFamily="49" charset="0"/>
                <a:cs typeface="Courier New" panose="02070309020205020404" pitchFamily="49" charset="0"/>
              </a:rPr>
              <a:t>void</a:t>
            </a:r>
            <a:r>
              <a:rPr lang="en-US" sz="1200" dirty="0" smtClean="0">
                <a:latin typeface="Lucida Sans Typewriter" pitchFamily="49" charset="0"/>
                <a:cs typeface="Courier New" panose="02070309020205020404" pitchFamily="49" charset="0"/>
              </a:rPr>
              <a:t> draw() { ... }</a:t>
            </a:r>
          </a:p>
          <a:p>
            <a:pPr>
              <a:buFontTx/>
              <a:buNone/>
            </a:pPr>
            <a:r>
              <a:rPr lang="en-US" sz="1200" dirty="0" smtClean="0">
                <a:latin typeface="Lucida Sans Typewriter" pitchFamily="49" charset="0"/>
                <a:cs typeface="Courier New" panose="02070309020205020404" pitchFamily="49" charset="0"/>
              </a:rPr>
              <a:t>    ...</a:t>
            </a:r>
          </a:p>
          <a:p>
            <a:pPr>
              <a:buFontTx/>
              <a:buNone/>
            </a:pPr>
            <a:r>
              <a:rPr lang="en-US" sz="1200" dirty="0" smtClean="0">
                <a:latin typeface="Lucida Sans Typewriter" pitchFamily="49" charset="0"/>
                <a:cs typeface="Courier New" panose="02070309020205020404" pitchFamily="49" charset="0"/>
              </a:rPr>
              <a:t>  };</a:t>
            </a:r>
          </a:p>
          <a:p>
            <a:pPr>
              <a:buFontTx/>
              <a:buNone/>
            </a:pPr>
            <a:r>
              <a:rPr lang="en-US" sz="1200" dirty="0" smtClean="0">
                <a:latin typeface="Lucida Sans Typewriter" pitchFamily="49" charset="0"/>
                <a:cs typeface="Courier New" panose="02070309020205020404" pitchFamily="49" charset="0"/>
              </a:rPr>
              <a:t>  </a:t>
            </a:r>
            <a:r>
              <a:rPr lang="en-US" sz="1200" b="1" dirty="0" smtClean="0">
                <a:latin typeface="Lucida Sans Typewriter" pitchFamily="49" charset="0"/>
                <a:cs typeface="Courier New" panose="02070309020205020404" pitchFamily="49" charset="0"/>
              </a:rPr>
              <a:t>class</a:t>
            </a:r>
            <a:r>
              <a:rPr lang="en-US" sz="1200" dirty="0" smtClean="0">
                <a:latin typeface="Lucida Sans Typewriter" pitchFamily="49" charset="0"/>
                <a:cs typeface="Courier New" panose="02070309020205020404" pitchFamily="49" charset="0"/>
              </a:rPr>
              <a:t> Square : </a:t>
            </a:r>
            <a:r>
              <a:rPr lang="en-US" sz="1200" b="1" dirty="0" smtClean="0">
                <a:latin typeface="Lucida Sans Typewriter" pitchFamily="49" charset="0"/>
                <a:cs typeface="Courier New" panose="02070309020205020404" pitchFamily="49" charset="0"/>
              </a:rPr>
              <a:t>public</a:t>
            </a:r>
            <a:r>
              <a:rPr lang="en-US" sz="1200" dirty="0" smtClean="0">
                <a:latin typeface="Lucida Sans Typewriter" pitchFamily="49" charset="0"/>
                <a:cs typeface="Courier New" panose="02070309020205020404" pitchFamily="49" charset="0"/>
              </a:rPr>
              <a:t> Rectangle {</a:t>
            </a:r>
          </a:p>
          <a:p>
            <a:pPr>
              <a:buFontTx/>
              <a:buNone/>
            </a:pPr>
            <a:r>
              <a:rPr lang="en-US" sz="1200" dirty="0" smtClean="0">
                <a:latin typeface="Lucida Sans Typewriter" pitchFamily="49" charset="0"/>
                <a:cs typeface="Courier New" panose="02070309020205020404" pitchFamily="49" charset="0"/>
              </a:rPr>
              <a:t>    </a:t>
            </a:r>
            <a:r>
              <a:rPr lang="en-US" sz="1200" b="1" dirty="0" smtClean="0">
                <a:latin typeface="Lucida Sans Typewriter" pitchFamily="49" charset="0"/>
                <a:cs typeface="Courier New" panose="02070309020205020404" pitchFamily="49" charset="0"/>
              </a:rPr>
              <a:t>public</a:t>
            </a:r>
            <a:r>
              <a:rPr lang="en-US" sz="1200" dirty="0" smtClean="0">
                <a:latin typeface="Lucida Sans Typewriter" pitchFamily="49" charset="0"/>
                <a:cs typeface="Courier New" panose="02070309020205020404" pitchFamily="49" charset="0"/>
              </a:rPr>
              <a:t>:</a:t>
            </a:r>
          </a:p>
          <a:p>
            <a:pPr>
              <a:buFontTx/>
              <a:buNone/>
            </a:pPr>
            <a:r>
              <a:rPr lang="en-US" sz="1200" dirty="0" smtClean="0">
                <a:latin typeface="Lucida Sans Typewriter" pitchFamily="49" charset="0"/>
                <a:cs typeface="Courier New" panose="02070309020205020404" pitchFamily="49" charset="0"/>
              </a:rPr>
              <a:t>      </a:t>
            </a:r>
            <a:r>
              <a:rPr lang="en-US" sz="1200" b="1" dirty="0" smtClean="0">
                <a:latin typeface="Lucida Sans Typewriter" pitchFamily="49" charset="0"/>
                <a:cs typeface="Courier New" panose="02070309020205020404" pitchFamily="49" charset="0"/>
              </a:rPr>
              <a:t>void</a:t>
            </a:r>
            <a:r>
              <a:rPr lang="en-US" sz="1200" dirty="0" smtClean="0">
                <a:latin typeface="Lucida Sans Typewriter" pitchFamily="49" charset="0"/>
                <a:cs typeface="Courier New" panose="02070309020205020404" pitchFamily="49" charset="0"/>
              </a:rPr>
              <a:t> draw() { ... }</a:t>
            </a:r>
          </a:p>
          <a:p>
            <a:pPr>
              <a:buFontTx/>
              <a:buNone/>
            </a:pPr>
            <a:r>
              <a:rPr lang="en-US" sz="1200" dirty="0" smtClean="0">
                <a:latin typeface="Lucida Sans Typewriter" pitchFamily="49" charset="0"/>
                <a:cs typeface="Courier New" panose="02070309020205020404" pitchFamily="49" charset="0"/>
              </a:rPr>
              <a:t>    ...</a:t>
            </a:r>
          </a:p>
          <a:p>
            <a:pPr>
              <a:buFontTx/>
              <a:buNone/>
            </a:pPr>
            <a:r>
              <a:rPr lang="en-US" sz="1200" dirty="0" smtClean="0">
                <a:latin typeface="Lucida Sans Typewriter"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p>
        </p:txBody>
      </p:sp>
      <p:sp>
        <p:nvSpPr>
          <p:cNvPr id="33794" name="Title 1"/>
          <p:cNvSpPr>
            <a:spLocks noGrp="1"/>
          </p:cNvSpPr>
          <p:nvPr>
            <p:ph type="title" idx="4294967295"/>
          </p:nvPr>
        </p:nvSpPr>
        <p:spPr>
          <a:xfrm>
            <a:off x="0" y="274638"/>
            <a:ext cx="10972800" cy="1143000"/>
          </a:xfrm>
        </p:spPr>
        <p:txBody>
          <a:bodyPr/>
          <a:lstStyle/>
          <a:p>
            <a:r>
              <a:rPr lang="en-US" sz="3200" smtClean="0"/>
              <a:t>Support for OOP in C++ (continued)</a:t>
            </a:r>
            <a:endParaRPr lang="en-US" smtClean="0"/>
          </a:p>
        </p:txBody>
      </p:sp>
      <p:sp>
        <p:nvSpPr>
          <p:cNvPr id="33798" name="TextBox 5"/>
          <p:cNvSpPr txBox="1">
            <a:spLocks noChangeArrowheads="1"/>
          </p:cNvSpPr>
          <p:nvPr/>
        </p:nvSpPr>
        <p:spPr bwMode="auto">
          <a:xfrm>
            <a:off x="5994400" y="1447806"/>
            <a:ext cx="5994400"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400" dirty="0">
                <a:latin typeface="Lucida Sans Typewriter" pitchFamily="49" charset="0"/>
                <a:cs typeface="Courier New" panose="02070309020205020404" pitchFamily="49" charset="0"/>
              </a:rPr>
              <a:t>Square* </a:t>
            </a:r>
            <a:r>
              <a:rPr lang="en-US" sz="1400" dirty="0" err="1">
                <a:latin typeface="Lucida Sans Typewriter" pitchFamily="49" charset="0"/>
                <a:cs typeface="Courier New" panose="02070309020205020404" pitchFamily="49" charset="0"/>
              </a:rPr>
              <a:t>sq</a:t>
            </a:r>
            <a:r>
              <a:rPr lang="en-US" sz="1400" dirty="0">
                <a:latin typeface="Lucida Sans Typewriter" pitchFamily="49" charset="0"/>
                <a:cs typeface="Courier New" panose="02070309020205020404" pitchFamily="49" charset="0"/>
              </a:rPr>
              <a:t> = </a:t>
            </a:r>
            <a:r>
              <a:rPr lang="en-US" sz="1400" b="1" dirty="0">
                <a:latin typeface="Lucida Sans Typewriter" pitchFamily="49" charset="0"/>
                <a:cs typeface="Courier New" panose="02070309020205020404" pitchFamily="49" charset="0"/>
              </a:rPr>
              <a:t>new</a:t>
            </a:r>
            <a:r>
              <a:rPr lang="en-US" sz="1400" dirty="0">
                <a:latin typeface="Lucida Sans Typewriter" pitchFamily="49" charset="0"/>
                <a:cs typeface="Courier New" panose="02070309020205020404" pitchFamily="49" charset="0"/>
              </a:rPr>
              <a:t> Square;</a:t>
            </a:r>
          </a:p>
          <a:p>
            <a:r>
              <a:rPr lang="en-US" sz="1400" dirty="0">
                <a:latin typeface="Lucida Sans Typewriter" pitchFamily="49" charset="0"/>
                <a:cs typeface="Courier New" panose="02070309020205020404" pitchFamily="49" charset="0"/>
              </a:rPr>
              <a:t>Rectangle* </a:t>
            </a:r>
            <a:r>
              <a:rPr lang="en-US" sz="1400" dirty="0" err="1">
                <a:latin typeface="Lucida Sans Typewriter" pitchFamily="49" charset="0"/>
                <a:cs typeface="Courier New" panose="02070309020205020404" pitchFamily="49" charset="0"/>
              </a:rPr>
              <a:t>rect</a:t>
            </a:r>
            <a:r>
              <a:rPr lang="en-US" sz="1400" dirty="0">
                <a:latin typeface="Lucida Sans Typewriter" pitchFamily="49" charset="0"/>
                <a:cs typeface="Courier New" panose="02070309020205020404" pitchFamily="49" charset="0"/>
              </a:rPr>
              <a:t> = </a:t>
            </a:r>
            <a:r>
              <a:rPr lang="en-US" sz="1400" b="1" dirty="0">
                <a:latin typeface="Lucida Sans Typewriter" pitchFamily="49" charset="0"/>
                <a:cs typeface="Courier New" panose="02070309020205020404" pitchFamily="49" charset="0"/>
              </a:rPr>
              <a:t>new</a:t>
            </a:r>
            <a:r>
              <a:rPr lang="en-US" sz="1400" dirty="0">
                <a:latin typeface="Lucida Sans Typewriter" pitchFamily="49" charset="0"/>
                <a:cs typeface="Courier New" panose="02070309020205020404" pitchFamily="49" charset="0"/>
              </a:rPr>
              <a:t> Rectangle;</a:t>
            </a:r>
          </a:p>
          <a:p>
            <a:r>
              <a:rPr lang="en-US" sz="1400" dirty="0">
                <a:latin typeface="Lucida Sans Typewriter" pitchFamily="49" charset="0"/>
                <a:cs typeface="Courier New" panose="02070309020205020404" pitchFamily="49" charset="0"/>
              </a:rPr>
              <a:t>Shape* </a:t>
            </a:r>
            <a:r>
              <a:rPr lang="en-US" sz="1400" dirty="0" err="1">
                <a:latin typeface="Lucida Sans Typewriter" pitchFamily="49" charset="0"/>
                <a:cs typeface="Courier New" panose="02070309020205020404" pitchFamily="49" charset="0"/>
              </a:rPr>
              <a:t>ptr_shape</a:t>
            </a:r>
            <a:r>
              <a:rPr lang="en-US" sz="1400" dirty="0">
                <a:latin typeface="Lucida Sans Typewriter" pitchFamily="49" charset="0"/>
                <a:cs typeface="Courier New" panose="02070309020205020404" pitchFamily="49" charset="0"/>
              </a:rPr>
              <a:t>;</a:t>
            </a:r>
          </a:p>
          <a:p>
            <a:pPr marL="2112963" indent="-2112963"/>
            <a:r>
              <a:rPr lang="en-US" sz="1400" dirty="0" err="1">
                <a:latin typeface="Lucida Sans Typewriter" pitchFamily="49" charset="0"/>
                <a:cs typeface="Courier New" panose="02070309020205020404" pitchFamily="49" charset="0"/>
              </a:rPr>
              <a:t>ptr_shape</a:t>
            </a:r>
            <a:r>
              <a:rPr lang="en-US" sz="1400" dirty="0">
                <a:latin typeface="Lucida Sans Typewriter" pitchFamily="49" charset="0"/>
                <a:cs typeface="Courier New" panose="02070309020205020404" pitchFamily="49" charset="0"/>
              </a:rPr>
              <a:t> = </a:t>
            </a:r>
            <a:r>
              <a:rPr lang="en-US" sz="1400" dirty="0" err="1">
                <a:latin typeface="Lucida Sans Typewriter" pitchFamily="49" charset="0"/>
                <a:cs typeface="Courier New" panose="02070309020205020404" pitchFamily="49" charset="0"/>
              </a:rPr>
              <a:t>sq</a:t>
            </a:r>
            <a:r>
              <a:rPr lang="en-US" sz="1400" dirty="0">
                <a:latin typeface="Lucida Sans Typewriter" pitchFamily="49" charset="0"/>
                <a:cs typeface="Courier New" panose="02070309020205020404" pitchFamily="49" charset="0"/>
              </a:rPr>
              <a:t>;  // points to a </a:t>
            </a:r>
            <a:r>
              <a:rPr lang="en-US" sz="1400" dirty="0" smtClean="0">
                <a:latin typeface="Lucida Sans Typewriter" pitchFamily="49" charset="0"/>
                <a:cs typeface="Courier New" panose="02070309020205020404" pitchFamily="49" charset="0"/>
              </a:rPr>
              <a:t>Square   object</a:t>
            </a:r>
            <a:endParaRPr lang="en-US" sz="1400" dirty="0">
              <a:latin typeface="Lucida Sans Typewriter" pitchFamily="49" charset="0"/>
              <a:cs typeface="Courier New" panose="02070309020205020404" pitchFamily="49" charset="0"/>
            </a:endParaRPr>
          </a:p>
          <a:p>
            <a:r>
              <a:rPr lang="en-US" sz="1400" dirty="0" err="1">
                <a:latin typeface="Lucida Sans Typewriter" pitchFamily="49" charset="0"/>
                <a:cs typeface="Courier New" panose="02070309020205020404" pitchFamily="49" charset="0"/>
              </a:rPr>
              <a:t>ptr_shape</a:t>
            </a:r>
            <a:r>
              <a:rPr lang="en-US" sz="1400" dirty="0">
                <a:latin typeface="Lucida Sans Typewriter" pitchFamily="49" charset="0"/>
                <a:cs typeface="Courier New" panose="02070309020205020404" pitchFamily="49" charset="0"/>
              </a:rPr>
              <a:t> -&gt;draw();  // Dynamically</a:t>
            </a:r>
          </a:p>
          <a:p>
            <a:r>
              <a:rPr lang="en-US" sz="1400" dirty="0">
                <a:latin typeface="Lucida Sans Typewriter" pitchFamily="49" charset="0"/>
                <a:cs typeface="Courier New" panose="02070309020205020404" pitchFamily="49" charset="0"/>
              </a:rPr>
              <a:t>              // bound to draw in Square</a:t>
            </a:r>
          </a:p>
          <a:p>
            <a:r>
              <a:rPr lang="en-US" sz="1400" dirty="0" err="1">
                <a:latin typeface="Lucida Sans Typewriter" pitchFamily="49" charset="0"/>
                <a:cs typeface="Courier New" panose="02070309020205020404" pitchFamily="49" charset="0"/>
              </a:rPr>
              <a:t>rect</a:t>
            </a:r>
            <a:r>
              <a:rPr lang="en-US" sz="1400" dirty="0">
                <a:latin typeface="Lucida Sans Typewriter" pitchFamily="49" charset="0"/>
                <a:cs typeface="Courier New" panose="02070309020205020404" pitchFamily="49" charset="0"/>
              </a:rPr>
              <a:t>-&gt;draw();  // Statically bound to </a:t>
            </a:r>
          </a:p>
          <a:p>
            <a:r>
              <a:rPr lang="en-US" sz="1400" dirty="0">
                <a:latin typeface="Lucida Sans Typewriter" pitchFamily="49" charset="0"/>
                <a:cs typeface="Courier New" panose="02070309020205020404" pitchFamily="49" charset="0"/>
              </a:rPr>
              <a:t>              // draw in Rectangle</a:t>
            </a:r>
          </a:p>
        </p:txBody>
      </p:sp>
      <p:sp>
        <p:nvSpPr>
          <p:cNvPr id="8" name="TextBox 7"/>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17469746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Dynamic Binding</a:t>
            </a:r>
            <a:endParaRPr lang="en-US" dirty="0"/>
          </a:p>
        </p:txBody>
      </p:sp>
      <p:pic>
        <p:nvPicPr>
          <p:cNvPr id="4" name="Picture 3"/>
          <p:cNvPicPr>
            <a:picLocks noChangeAspect="1"/>
          </p:cNvPicPr>
          <p:nvPr/>
        </p:nvPicPr>
        <p:blipFill>
          <a:blip r:embed="rId2"/>
          <a:stretch>
            <a:fillRect/>
          </a:stretch>
        </p:blipFill>
        <p:spPr>
          <a:xfrm>
            <a:off x="1219200" y="1414465"/>
            <a:ext cx="9753600" cy="4910137"/>
          </a:xfrm>
          <a:prstGeom prst="rect">
            <a:avLst/>
          </a:prstGeom>
        </p:spPr>
      </p:pic>
      <p:sp>
        <p:nvSpPr>
          <p:cNvPr id="5" name="TextBox 4"/>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4883856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r>
              <a:rPr lang="en-US" dirty="0" smtClean="0"/>
              <a:t>If objects are allocated from the stack, it is quite different</a:t>
            </a:r>
          </a:p>
          <a:p>
            <a:pPr>
              <a:buFontTx/>
              <a:buNone/>
            </a:pPr>
            <a:endParaRPr lang="en-US" dirty="0" smtClean="0"/>
          </a:p>
          <a:p>
            <a:pPr>
              <a:buFontTx/>
              <a:buNone/>
            </a:pPr>
            <a:r>
              <a:rPr lang="en-US" sz="1600" dirty="0" smtClean="0">
                <a:latin typeface="Courier New" panose="02070309020205020404" pitchFamily="49" charset="0"/>
                <a:cs typeface="Courier New" panose="02070309020205020404" pitchFamily="49" charset="0"/>
              </a:rPr>
              <a:t>  Square </a:t>
            </a:r>
            <a:r>
              <a:rPr lang="en-US" sz="1600" dirty="0" err="1" smtClean="0">
                <a:latin typeface="Courier New" panose="02070309020205020404" pitchFamily="49" charset="0"/>
                <a:cs typeface="Courier New" panose="02070309020205020404" pitchFamily="49" charset="0"/>
              </a:rPr>
              <a:t>sq</a:t>
            </a:r>
            <a:r>
              <a:rPr lang="en-US" sz="1600" dirty="0" smtClean="0">
                <a:latin typeface="Courier New" panose="02070309020205020404" pitchFamily="49" charset="0"/>
                <a:cs typeface="Courier New" panose="02070309020205020404" pitchFamily="49" charset="0"/>
              </a:rPr>
              <a:t>;    // Allocates a Square object from the stack</a:t>
            </a:r>
          </a:p>
          <a:p>
            <a:pPr>
              <a:buFontTx/>
              <a:buNone/>
            </a:pPr>
            <a:r>
              <a:rPr lang="en-US" sz="1600" dirty="0" smtClean="0">
                <a:latin typeface="Courier New" panose="02070309020205020404" pitchFamily="49" charset="0"/>
                <a:cs typeface="Courier New" panose="02070309020205020404" pitchFamily="49" charset="0"/>
              </a:rPr>
              <a:t>  Rectangle </a:t>
            </a:r>
            <a:r>
              <a:rPr lang="en-US" sz="1600" dirty="0" err="1" smtClean="0">
                <a:latin typeface="Courier New" panose="02070309020205020404" pitchFamily="49" charset="0"/>
                <a:cs typeface="Courier New" panose="02070309020205020404" pitchFamily="49" charset="0"/>
              </a:rPr>
              <a:t>rect</a:t>
            </a:r>
            <a:r>
              <a:rPr lang="en-US" sz="1600" dirty="0" smtClean="0">
                <a:latin typeface="Courier New" panose="02070309020205020404" pitchFamily="49" charset="0"/>
                <a:cs typeface="Courier New" panose="02070309020205020404" pitchFamily="49" charset="0"/>
              </a:rPr>
              <a:t>;  // Allocates a Rectangle object from the stack</a:t>
            </a:r>
          </a:p>
          <a:p>
            <a:pPr>
              <a:buFontTx/>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rect</a:t>
            </a:r>
            <a:r>
              <a:rPr lang="en-US" sz="1600" dirty="0" smtClean="0">
                <a:latin typeface="Courier New" panose="02070309020205020404" pitchFamily="49" charset="0"/>
                <a:cs typeface="Courier New" panose="02070309020205020404" pitchFamily="49" charset="0"/>
              </a:rPr>
              <a:t> = </a:t>
            </a:r>
            <a:r>
              <a:rPr lang="en-US" sz="1600" dirty="0" err="1" smtClean="0">
                <a:latin typeface="Courier New" panose="02070309020205020404" pitchFamily="49" charset="0"/>
                <a:cs typeface="Courier New" panose="02070309020205020404" pitchFamily="49" charset="0"/>
              </a:rPr>
              <a:t>sq</a:t>
            </a:r>
            <a:r>
              <a:rPr lang="en-US" sz="1600" dirty="0" smtClean="0">
                <a:latin typeface="Courier New" panose="02070309020205020404" pitchFamily="49" charset="0"/>
                <a:cs typeface="Courier New" panose="02070309020205020404" pitchFamily="49" charset="0"/>
              </a:rPr>
              <a:t>;   // Copies the data member values from </a:t>
            </a:r>
            <a:r>
              <a:rPr lang="en-US" sz="1600" dirty="0" err="1" smtClean="0">
                <a:latin typeface="Courier New" panose="02070309020205020404" pitchFamily="49" charset="0"/>
                <a:cs typeface="Courier New" panose="02070309020205020404" pitchFamily="49" charset="0"/>
              </a:rPr>
              <a:t>sq</a:t>
            </a:r>
            <a:r>
              <a:rPr lang="en-US" sz="1600" dirty="0" smtClean="0">
                <a:latin typeface="Courier New" panose="02070309020205020404" pitchFamily="49" charset="0"/>
                <a:cs typeface="Courier New" panose="02070309020205020404" pitchFamily="49" charset="0"/>
              </a:rPr>
              <a:t> object</a:t>
            </a:r>
          </a:p>
          <a:p>
            <a:pPr marL="2343150" indent="-2343150">
              <a:buFontTx/>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rect.draw</a:t>
            </a:r>
            <a:r>
              <a:rPr lang="en-US" sz="1600" dirty="0" smtClean="0">
                <a:latin typeface="Courier New" panose="02070309020205020404" pitchFamily="49" charset="0"/>
                <a:cs typeface="Courier New" panose="02070309020205020404" pitchFamily="49" charset="0"/>
              </a:rPr>
              <a:t>();  // Calls the draw from Rectangle, </a:t>
            </a:r>
            <a:r>
              <a:rPr lang="en-US" sz="1600" dirty="0" err="1" smtClean="0">
                <a:latin typeface="Courier New" panose="02070309020205020404" pitchFamily="49" charset="0"/>
                <a:cs typeface="Courier New" panose="02070309020205020404" pitchFamily="49" charset="0"/>
              </a:rPr>
              <a:t>rect</a:t>
            </a:r>
            <a:r>
              <a:rPr lang="en-US" sz="1600" dirty="0" smtClean="0">
                <a:latin typeface="Courier New" panose="02070309020205020404" pitchFamily="49" charset="0"/>
                <a:cs typeface="Courier New" panose="02070309020205020404" pitchFamily="49" charset="0"/>
              </a:rPr>
              <a:t> still references the Rectangle object</a:t>
            </a:r>
          </a:p>
        </p:txBody>
      </p:sp>
      <p:sp>
        <p:nvSpPr>
          <p:cNvPr id="34818" name="Title 1"/>
          <p:cNvSpPr>
            <a:spLocks noGrp="1"/>
          </p:cNvSpPr>
          <p:nvPr>
            <p:ph type="title" idx="4294967295"/>
          </p:nvPr>
        </p:nvSpPr>
        <p:spPr>
          <a:xfrm>
            <a:off x="0" y="274638"/>
            <a:ext cx="10972800" cy="1143000"/>
          </a:xfrm>
        </p:spPr>
        <p:txBody>
          <a:bodyPr/>
          <a:lstStyle/>
          <a:p>
            <a:r>
              <a:rPr lang="en-US" sz="3200" smtClean="0"/>
              <a:t>Support for OOP in C++ (continued)</a:t>
            </a:r>
            <a:endParaRPr lang="en-US" smtClean="0"/>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1107673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p:txBody>
          <a:bodyPr/>
          <a:lstStyle/>
          <a:p>
            <a:pPr eaLnBrk="1" hangingPunct="1">
              <a:lnSpc>
                <a:spcPct val="90000"/>
              </a:lnSpc>
            </a:pPr>
            <a:r>
              <a:rPr lang="en-US" dirty="0" smtClean="0"/>
              <a:t>Evaluation</a:t>
            </a:r>
          </a:p>
          <a:p>
            <a:pPr lvl="1" eaLnBrk="1" hangingPunct="1">
              <a:lnSpc>
                <a:spcPct val="90000"/>
              </a:lnSpc>
            </a:pPr>
            <a:r>
              <a:rPr lang="en-US" dirty="0" smtClean="0"/>
              <a:t>C++ provides </a:t>
            </a:r>
            <a:r>
              <a:rPr lang="en-US" dirty="0" smtClean="0">
                <a:solidFill>
                  <a:srgbClr val="FF0000"/>
                </a:solidFill>
              </a:rPr>
              <a:t>extensive access controls</a:t>
            </a:r>
            <a:r>
              <a:rPr lang="en-US" dirty="0" smtClean="0"/>
              <a:t> (unlike Smalltalk)</a:t>
            </a:r>
          </a:p>
          <a:p>
            <a:pPr lvl="1" eaLnBrk="1" hangingPunct="1">
              <a:lnSpc>
                <a:spcPct val="90000"/>
              </a:lnSpc>
            </a:pPr>
            <a:r>
              <a:rPr lang="en-US" dirty="0" smtClean="0"/>
              <a:t>C++ provides </a:t>
            </a:r>
            <a:r>
              <a:rPr lang="en-US" dirty="0" smtClean="0">
                <a:solidFill>
                  <a:srgbClr val="FF0000"/>
                </a:solidFill>
              </a:rPr>
              <a:t>multiple inheritance</a:t>
            </a:r>
          </a:p>
          <a:p>
            <a:pPr lvl="1" eaLnBrk="1" hangingPunct="1">
              <a:lnSpc>
                <a:spcPct val="90000"/>
              </a:lnSpc>
            </a:pPr>
            <a:r>
              <a:rPr lang="en-US" dirty="0" smtClean="0"/>
              <a:t>In C++, </a:t>
            </a:r>
            <a:r>
              <a:rPr lang="en-US" dirty="0" smtClean="0">
                <a:solidFill>
                  <a:srgbClr val="FF0000"/>
                </a:solidFill>
              </a:rPr>
              <a:t>the programmer must decide </a:t>
            </a:r>
            <a:r>
              <a:rPr lang="en-US" dirty="0" smtClean="0"/>
              <a:t>at design time which methods will be statically bound and which must be dynamically bound</a:t>
            </a:r>
          </a:p>
          <a:p>
            <a:pPr lvl="2" eaLnBrk="1" hangingPunct="1">
              <a:lnSpc>
                <a:spcPct val="90000"/>
              </a:lnSpc>
            </a:pPr>
            <a:r>
              <a:rPr lang="en-US" sz="1400" dirty="0" smtClean="0"/>
              <a:t>Static binding is faster!</a:t>
            </a:r>
          </a:p>
          <a:p>
            <a:pPr lvl="2" eaLnBrk="1" hangingPunct="1">
              <a:lnSpc>
                <a:spcPct val="90000"/>
              </a:lnSpc>
            </a:pPr>
            <a:r>
              <a:rPr lang="en-US" sz="1400" dirty="0" smtClean="0"/>
              <a:t>Dynamic binding of C++ is faster than Smalltalk because in C++, binding a virtual member function call in C++ to a function definition has a fixed cost regardless of the distance in the inheritance hierarchy the method definition appears.</a:t>
            </a:r>
          </a:p>
          <a:p>
            <a:pPr lvl="1" eaLnBrk="1" hangingPunct="1">
              <a:lnSpc>
                <a:spcPct val="90000"/>
              </a:lnSpc>
            </a:pPr>
            <a:r>
              <a:rPr lang="en-US" dirty="0" smtClean="0"/>
              <a:t>C++ </a:t>
            </a:r>
            <a:r>
              <a:rPr lang="en-US" dirty="0" smtClean="0">
                <a:solidFill>
                  <a:srgbClr val="FF0000"/>
                </a:solidFill>
              </a:rPr>
              <a:t>type checking is static </a:t>
            </a:r>
            <a:r>
              <a:rPr lang="en-US" dirty="0" smtClean="0"/>
              <a:t>while in Smalltalk </a:t>
            </a:r>
            <a:r>
              <a:rPr lang="en-US" dirty="0" smtClean="0"/>
              <a:t>type checking is dynamic</a:t>
            </a:r>
          </a:p>
          <a:p>
            <a:pPr lvl="1" eaLnBrk="1" hangingPunct="1">
              <a:lnSpc>
                <a:spcPct val="90000"/>
              </a:lnSpc>
            </a:pPr>
            <a:r>
              <a:rPr lang="en-US" dirty="0" smtClean="0"/>
              <a:t>Because of interpretation and dynamic binding, Smalltalk is ~10 times slower than C</a:t>
            </a:r>
            <a:r>
              <a:rPr lang="en-US" dirty="0" smtClean="0"/>
              <a:t>++</a:t>
            </a:r>
          </a:p>
          <a:p>
            <a:pPr lvl="1" eaLnBrk="1" hangingPunct="1">
              <a:lnSpc>
                <a:spcPct val="90000"/>
              </a:lnSpc>
            </a:pPr>
            <a:r>
              <a:rPr lang="en-US" dirty="0" smtClean="0"/>
              <a:t>Reference assignment for stack dynamic objects and pointer assignment for heap dynamic objects</a:t>
            </a:r>
            <a:endParaRPr lang="en-US" dirty="0" smtClean="0"/>
          </a:p>
        </p:txBody>
      </p:sp>
      <p:sp>
        <p:nvSpPr>
          <p:cNvPr id="35844" name="Rectangle 2"/>
          <p:cNvSpPr>
            <a:spLocks noGrp="1" noChangeArrowheads="1"/>
          </p:cNvSpPr>
          <p:nvPr>
            <p:ph type="title" idx="4294967295"/>
          </p:nvPr>
        </p:nvSpPr>
        <p:spPr>
          <a:xfrm>
            <a:off x="0" y="274638"/>
            <a:ext cx="10972800" cy="1143000"/>
          </a:xfrm>
        </p:spPr>
        <p:txBody>
          <a:bodyPr/>
          <a:lstStyle/>
          <a:p>
            <a:pPr eaLnBrk="1" hangingPunct="1"/>
            <a:r>
              <a:rPr lang="en-US" sz="3200" smtClean="0"/>
              <a:t>Support for OOP in C++ (continued)</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19010393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4648200"/>
            <a:ext cx="11785600" cy="1600200"/>
          </a:xfrm>
        </p:spPr>
        <p:txBody>
          <a:bodyPr rtlCol="0"/>
          <a:lstStyle/>
          <a:p>
            <a:pPr eaLnBrk="1" fontAlgn="auto" hangingPunct="1">
              <a:spcAft>
                <a:spcPts val="0"/>
              </a:spcAft>
              <a:defRPr/>
            </a:pPr>
            <a:endParaRPr lang="en-US" sz="3600" dirty="0" smtClean="0"/>
          </a:p>
          <a:p>
            <a:pPr eaLnBrk="1" hangingPunct="1"/>
            <a:r>
              <a:rPr lang="en-US" sz="3600" dirty="0">
                <a:solidFill>
                  <a:srgbClr val="0000FF"/>
                </a:solidFill>
              </a:rPr>
              <a:t>Support </a:t>
            </a:r>
            <a:r>
              <a:rPr lang="en-US" sz="3600" dirty="0" smtClean="0">
                <a:solidFill>
                  <a:srgbClr val="0000FF"/>
                </a:solidFill>
              </a:rPr>
              <a:t>for Object-Oriented Programming in Java</a:t>
            </a:r>
            <a:endParaRPr lang="en-US" sz="3600" dirty="0">
              <a:solidFill>
                <a:srgbClr val="0000FF"/>
              </a:solidFill>
            </a:endParaRPr>
          </a:p>
        </p:txBody>
      </p:sp>
      <p:sp>
        <p:nvSpPr>
          <p:cNvPr id="3" name="Content Placeholder 1"/>
          <p:cNvSpPr txBox="1">
            <a:spLocks/>
          </p:cNvSpPr>
          <p:nvPr/>
        </p:nvSpPr>
        <p:spPr bwMode="auto">
          <a:xfrm>
            <a:off x="9213852" y="1219200"/>
            <a:ext cx="2470149" cy="357188"/>
          </a:xfrm>
          <a:prstGeom prst="rect">
            <a:avLst/>
          </a:prstGeom>
          <a:solidFill>
            <a:schemeClr val="tx2">
              <a:lumMod val="60000"/>
              <a:lumOff val="40000"/>
            </a:schemeClr>
          </a:solidFill>
          <a:ln>
            <a:noFill/>
          </a:ln>
        </p:spPr>
        <p:txBody>
          <a:bodyPr anchor="b"/>
          <a:lstStyle>
            <a:lvl1pPr marL="0" indent="0" algn="r" rtl="0" eaLnBrk="0" fontAlgn="base" hangingPunct="0">
              <a:lnSpc>
                <a:spcPts val="1800"/>
              </a:lnSpc>
              <a:spcBef>
                <a:spcPts val="0"/>
              </a:spcBef>
              <a:spcAft>
                <a:spcPct val="0"/>
              </a:spcAft>
              <a:buFont typeface="Arial" panose="020B0604020202020204" pitchFamily="34" charset="0"/>
              <a:buNone/>
              <a:defRPr sz="1800" kern="1200" baseline="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ct val="0"/>
              </a:spcBef>
              <a:defRPr/>
            </a:pPr>
            <a:r>
              <a:rPr lang="en-US" altLang="en-US" sz="1200" dirty="0" smtClean="0"/>
              <a:t>Pilani Campus</a:t>
            </a:r>
          </a:p>
        </p:txBody>
      </p:sp>
    </p:spTree>
    <p:extLst>
      <p:ext uri="{BB962C8B-B14F-4D97-AF65-F5344CB8AC3E}">
        <p14:creationId xmlns:p14="http://schemas.microsoft.com/office/powerpoint/2010/main" xmlns="" val="1372204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eaLnBrk="1" hangingPunct="1"/>
            <a:r>
              <a:rPr lang="en-US" dirty="0" smtClean="0"/>
              <a:t>Many object-oriented programming (OOP) languages</a:t>
            </a:r>
          </a:p>
          <a:p>
            <a:pPr lvl="1" eaLnBrk="1" hangingPunct="1"/>
            <a:r>
              <a:rPr lang="en-US" dirty="0" smtClean="0"/>
              <a:t>Some support procedural and data-oriented programming (e.g., Ada 95+ and C++)</a:t>
            </a:r>
          </a:p>
          <a:p>
            <a:pPr lvl="1" eaLnBrk="1" hangingPunct="1"/>
            <a:r>
              <a:rPr lang="en-US" dirty="0" smtClean="0"/>
              <a:t>Some support functional program (e.g., CLOS)</a:t>
            </a:r>
          </a:p>
          <a:p>
            <a:pPr lvl="1" eaLnBrk="1" hangingPunct="1"/>
            <a:r>
              <a:rPr lang="en-US" dirty="0" smtClean="0"/>
              <a:t>Newer languages do not support other paradigms but use their imperative structures (e.g., Java and C#)</a:t>
            </a:r>
          </a:p>
          <a:p>
            <a:pPr lvl="1" eaLnBrk="1" hangingPunct="1"/>
            <a:r>
              <a:rPr lang="en-US" dirty="0" smtClean="0"/>
              <a:t>Some are pure OOP language (e.g., Smalltalk &amp; Ruby)</a:t>
            </a:r>
          </a:p>
          <a:p>
            <a:pPr lvl="1" eaLnBrk="1" hangingPunct="1"/>
            <a:endParaRPr lang="en-US" dirty="0" smtClean="0"/>
          </a:p>
          <a:p>
            <a:pPr lvl="1" eaLnBrk="1" hangingPunct="1"/>
            <a:endParaRPr lang="en-US" dirty="0" smtClean="0"/>
          </a:p>
        </p:txBody>
      </p:sp>
      <p:sp>
        <p:nvSpPr>
          <p:cNvPr id="4100" name="Rectangle 2"/>
          <p:cNvSpPr>
            <a:spLocks noGrp="1" noChangeArrowheads="1"/>
          </p:cNvSpPr>
          <p:nvPr>
            <p:ph type="title" idx="4294967295"/>
          </p:nvPr>
        </p:nvSpPr>
        <p:spPr>
          <a:xfrm>
            <a:off x="0" y="274638"/>
            <a:ext cx="10972800" cy="1143000"/>
          </a:xfrm>
          <a:prstGeom prst="rect">
            <a:avLst/>
          </a:prstGeom>
        </p:spPr>
        <p:txBody>
          <a:bodyPr/>
          <a:lstStyle/>
          <a:p>
            <a:pPr eaLnBrk="1" hangingPunct="1"/>
            <a:r>
              <a:rPr lang="en-US" smtClean="0"/>
              <a:t>Introduction</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13033236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9" name="Rectangle 3"/>
          <p:cNvSpPr>
            <a:spLocks noGrp="1" noChangeArrowheads="1"/>
          </p:cNvSpPr>
          <p:nvPr>
            <p:ph idx="1"/>
          </p:nvPr>
        </p:nvSpPr>
        <p:spPr/>
        <p:txBody>
          <a:bodyPr/>
          <a:lstStyle/>
          <a:p>
            <a:pPr algn="just" eaLnBrk="1" hangingPunct="1"/>
            <a:r>
              <a:rPr lang="en-US" sz="2400" dirty="0" smtClean="0"/>
              <a:t>General </a:t>
            </a:r>
            <a:r>
              <a:rPr lang="en-US" sz="2400" dirty="0" smtClean="0"/>
              <a:t>Characteristics</a:t>
            </a:r>
          </a:p>
          <a:p>
            <a:pPr lvl="1" algn="just" eaLnBrk="1" hangingPunct="1"/>
            <a:r>
              <a:rPr lang="en-US" sz="1800" dirty="0" smtClean="0"/>
              <a:t>All data are </a:t>
            </a:r>
            <a:r>
              <a:rPr lang="en-US" sz="1800" dirty="0" smtClean="0">
                <a:solidFill>
                  <a:srgbClr val="FF0000"/>
                </a:solidFill>
              </a:rPr>
              <a:t>objects</a:t>
            </a:r>
            <a:r>
              <a:rPr lang="en-US" sz="1800" dirty="0" smtClean="0"/>
              <a:t> except the primitive types (Boolean, character, etc.)</a:t>
            </a:r>
          </a:p>
          <a:p>
            <a:pPr lvl="1" algn="just" eaLnBrk="1" hangingPunct="1"/>
            <a:r>
              <a:rPr lang="en-US" sz="1800" dirty="0" smtClean="0"/>
              <a:t>All primitive types are converted to an object of the </a:t>
            </a:r>
            <a:r>
              <a:rPr lang="en-US" sz="1800" dirty="0" smtClean="0">
                <a:solidFill>
                  <a:srgbClr val="FF0000"/>
                </a:solidFill>
              </a:rPr>
              <a:t>wrapper class </a:t>
            </a:r>
            <a:r>
              <a:rPr lang="en-US" sz="1800" dirty="0" smtClean="0"/>
              <a:t>of the primitive value’s type that store one data value. This process is called as boxing.</a:t>
            </a:r>
          </a:p>
          <a:p>
            <a:pPr lvl="1" algn="just" eaLnBrk="1" hangingPunct="1"/>
            <a:r>
              <a:rPr lang="en-US" sz="1800" dirty="0" smtClean="0"/>
              <a:t>All Java classes must be subclass of the root class </a:t>
            </a:r>
            <a:r>
              <a:rPr lang="en-US" sz="1800" dirty="0" smtClean="0">
                <a:solidFill>
                  <a:srgbClr val="FF0000"/>
                </a:solidFill>
              </a:rPr>
              <a:t>Object</a:t>
            </a:r>
            <a:r>
              <a:rPr lang="en-US" sz="1800" dirty="0" smtClean="0"/>
              <a:t> or some descendant of Object.</a:t>
            </a:r>
          </a:p>
          <a:p>
            <a:pPr lvl="1" algn="just" eaLnBrk="1" hangingPunct="1"/>
            <a:r>
              <a:rPr lang="en-US" sz="1800" dirty="0" smtClean="0"/>
              <a:t>All objects are </a:t>
            </a:r>
            <a:r>
              <a:rPr lang="en-US" sz="1800" dirty="0" smtClean="0">
                <a:solidFill>
                  <a:srgbClr val="FF0000"/>
                </a:solidFill>
              </a:rPr>
              <a:t>heap-dynamic</a:t>
            </a:r>
            <a:r>
              <a:rPr lang="en-US" sz="1800" dirty="0" smtClean="0"/>
              <a:t>, allocated with </a:t>
            </a:r>
            <a:r>
              <a:rPr lang="en-US" sz="1800" b="1" dirty="0" smtClean="0"/>
              <a:t>new </a:t>
            </a:r>
            <a:r>
              <a:rPr lang="en-US" sz="1800" dirty="0" smtClean="0"/>
              <a:t>operator but there is no explicit de-allocation operator. Garbage collection is used for storage reclamation. </a:t>
            </a:r>
          </a:p>
          <a:p>
            <a:pPr marL="746125" lvl="1" indent="0" algn="just" eaLnBrk="1" hangingPunct="1">
              <a:buNone/>
            </a:pPr>
            <a:r>
              <a:rPr lang="en-US" sz="1800" dirty="0" smtClean="0"/>
              <a:t>If an object has access to other resources than heap memory like file or lock on a shared resource, these cannot be reclaimed by garbage collector.</a:t>
            </a:r>
            <a:endParaRPr lang="en-US" sz="1800" dirty="0"/>
          </a:p>
          <a:p>
            <a:pPr lvl="1" algn="just" eaLnBrk="1" hangingPunct="1"/>
            <a:r>
              <a:rPr lang="en-US" sz="1800" dirty="0" smtClean="0"/>
              <a:t>A </a:t>
            </a:r>
            <a:r>
              <a:rPr lang="en-US" sz="1800" b="1" dirty="0" smtClean="0">
                <a:solidFill>
                  <a:srgbClr val="FF0000"/>
                </a:solidFill>
              </a:rPr>
              <a:t>finalize</a:t>
            </a:r>
            <a:r>
              <a:rPr lang="en-US" sz="1800" dirty="0" smtClean="0"/>
              <a:t> method (similar to C++ destructor function) is implicitly called when the garbage collector is about to reclaim the storage occupied by the object.</a:t>
            </a:r>
          </a:p>
        </p:txBody>
      </p:sp>
      <p:sp>
        <p:nvSpPr>
          <p:cNvPr id="36868" name="Rectangle 2"/>
          <p:cNvSpPr>
            <a:spLocks noGrp="1" noChangeArrowheads="1"/>
          </p:cNvSpPr>
          <p:nvPr>
            <p:ph type="title" idx="4294967295"/>
          </p:nvPr>
        </p:nvSpPr>
        <p:spPr>
          <a:xfrm>
            <a:off x="0" y="274638"/>
            <a:ext cx="10972800" cy="1143000"/>
          </a:xfrm>
        </p:spPr>
        <p:txBody>
          <a:bodyPr/>
          <a:lstStyle/>
          <a:p>
            <a:pPr eaLnBrk="1" hangingPunct="1"/>
            <a:r>
              <a:rPr lang="en-US" dirty="0" smtClean="0">
                <a:solidFill>
                  <a:srgbClr val="FF0000"/>
                </a:solidFill>
              </a:rPr>
              <a:t>Support for OOP in Java</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14572945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3" name="Rectangle 3"/>
          <p:cNvSpPr>
            <a:spLocks noGrp="1" noChangeArrowheads="1"/>
          </p:cNvSpPr>
          <p:nvPr>
            <p:ph idx="1"/>
          </p:nvPr>
        </p:nvSpPr>
        <p:spPr>
          <a:xfrm>
            <a:off x="406400" y="1493841"/>
            <a:ext cx="10972800" cy="4983163"/>
          </a:xfrm>
        </p:spPr>
        <p:txBody>
          <a:bodyPr/>
          <a:lstStyle/>
          <a:p>
            <a:pPr eaLnBrk="1" hangingPunct="1"/>
            <a:r>
              <a:rPr lang="en-US" dirty="0" smtClean="0">
                <a:solidFill>
                  <a:srgbClr val="FF0000"/>
                </a:solidFill>
              </a:rPr>
              <a:t>Inheritance</a:t>
            </a:r>
          </a:p>
          <a:p>
            <a:pPr>
              <a:buFont typeface="Arial" pitchFamily="34" charset="0"/>
              <a:buChar char="•"/>
            </a:pPr>
            <a:r>
              <a:rPr lang="en-US" sz="2200" dirty="0" smtClean="0"/>
              <a:t>Use of </a:t>
            </a:r>
            <a:r>
              <a:rPr lang="en-US" sz="2200" dirty="0" smtClean="0">
                <a:solidFill>
                  <a:srgbClr val="FF0000"/>
                </a:solidFill>
              </a:rPr>
              <a:t>final class</a:t>
            </a:r>
            <a:r>
              <a:rPr lang="en-US" sz="2200" dirty="0" smtClean="0"/>
              <a:t> to indicate that the class cannot be derived (final method means that the method cannot be overridden in a subclass).</a:t>
            </a:r>
          </a:p>
          <a:p>
            <a:pPr>
              <a:buFont typeface="Arial" pitchFamily="34" charset="0"/>
              <a:buChar char="•"/>
            </a:pPr>
            <a:r>
              <a:rPr lang="en-US" sz="2200" dirty="0" smtClean="0"/>
              <a:t>Java does not support private and protected </a:t>
            </a:r>
            <a:r>
              <a:rPr lang="en-US" sz="2200" dirty="0" smtClean="0">
                <a:solidFill>
                  <a:srgbClr val="FF0000"/>
                </a:solidFill>
              </a:rPr>
              <a:t>derivations</a:t>
            </a:r>
            <a:r>
              <a:rPr lang="en-US" sz="2200" dirty="0" smtClean="0"/>
              <a:t> of C++.</a:t>
            </a:r>
          </a:p>
          <a:p>
            <a:pPr>
              <a:buFont typeface="Arial" pitchFamily="34" charset="0"/>
              <a:buChar char="•"/>
            </a:pPr>
            <a:r>
              <a:rPr lang="en-US" sz="2200" dirty="0" smtClean="0">
                <a:solidFill>
                  <a:srgbClr val="FF0000"/>
                </a:solidFill>
              </a:rPr>
              <a:t>Single inheritance </a:t>
            </a:r>
            <a:r>
              <a:rPr lang="en-US" sz="2200" dirty="0" smtClean="0"/>
              <a:t>supported only, but there is an abstract class that provides some of the benefits of </a:t>
            </a:r>
            <a:r>
              <a:rPr lang="en-US" sz="2200" dirty="0" smtClean="0">
                <a:solidFill>
                  <a:srgbClr val="FF0000"/>
                </a:solidFill>
              </a:rPr>
              <a:t>multiple inheritance (</a:t>
            </a:r>
            <a:r>
              <a:rPr lang="en-US" sz="2200" b="1" dirty="0" smtClean="0">
                <a:solidFill>
                  <a:srgbClr val="FF0000"/>
                </a:solidFill>
                <a:latin typeface="Courier New" panose="02070309020205020404" pitchFamily="49" charset="0"/>
              </a:rPr>
              <a:t>interface</a:t>
            </a:r>
            <a:r>
              <a:rPr lang="en-US" sz="2200" dirty="0" smtClean="0">
                <a:solidFill>
                  <a:srgbClr val="FF0000"/>
                </a:solidFill>
              </a:rPr>
              <a:t>)</a:t>
            </a:r>
          </a:p>
          <a:p>
            <a:pPr>
              <a:buFont typeface="Arial" pitchFamily="34" charset="0"/>
              <a:buChar char="•"/>
            </a:pPr>
            <a:r>
              <a:rPr lang="en-US" sz="2200" dirty="0" smtClean="0"/>
              <a:t>An </a:t>
            </a:r>
            <a:r>
              <a:rPr lang="en-US" sz="2200" dirty="0" smtClean="0">
                <a:solidFill>
                  <a:srgbClr val="FF0000"/>
                </a:solidFill>
              </a:rPr>
              <a:t>interface</a:t>
            </a:r>
            <a:r>
              <a:rPr lang="en-US" sz="2200" dirty="0" smtClean="0"/>
              <a:t> can include only method declarations and named constants</a:t>
            </a:r>
            <a:r>
              <a:rPr lang="en-US" sz="2200" dirty="0" smtClean="0"/>
              <a:t>.</a:t>
            </a:r>
          </a:p>
          <a:p>
            <a:pPr algn="just">
              <a:buFont typeface="Arial" pitchFamily="34" charset="0"/>
              <a:buChar char="•"/>
            </a:pPr>
            <a:r>
              <a:rPr lang="en-US" sz="2200" dirty="0" smtClean="0"/>
              <a:t>A class </a:t>
            </a:r>
            <a:r>
              <a:rPr lang="en-US" sz="2200" dirty="0" smtClean="0">
                <a:solidFill>
                  <a:srgbClr val="FF0000"/>
                </a:solidFill>
              </a:rPr>
              <a:t>implements</a:t>
            </a:r>
            <a:r>
              <a:rPr lang="en-US" sz="2200" dirty="0" smtClean="0"/>
              <a:t> the interface and it can implement any no. of interfaces. </a:t>
            </a:r>
          </a:p>
          <a:p>
            <a:pPr algn="just">
              <a:buFont typeface="Arial" pitchFamily="34" charset="0"/>
              <a:buChar char="•"/>
            </a:pPr>
            <a:r>
              <a:rPr lang="en-US" sz="2200" dirty="0" smtClean="0">
                <a:solidFill>
                  <a:srgbClr val="FF0000"/>
                </a:solidFill>
              </a:rPr>
              <a:t>Interface is not a replacement for multiple inheritance as it lacks code reuse</a:t>
            </a:r>
            <a:r>
              <a:rPr lang="en-US" sz="2200" dirty="0" smtClean="0"/>
              <a:t>. </a:t>
            </a:r>
          </a:p>
          <a:p>
            <a:pPr>
              <a:buFont typeface="Arial" pitchFamily="34" charset="0"/>
              <a:buChar char="•"/>
            </a:pPr>
            <a:endParaRPr lang="en-US" sz="2200" dirty="0" smtClean="0"/>
          </a:p>
          <a:p>
            <a:pPr lvl="1" eaLnBrk="1" hangingPunct="1"/>
            <a:endParaRPr lang="en-US" dirty="0" smtClean="0"/>
          </a:p>
        </p:txBody>
      </p:sp>
      <p:sp>
        <p:nvSpPr>
          <p:cNvPr id="37892" name="Rectangle 2"/>
          <p:cNvSpPr>
            <a:spLocks noGrp="1" noChangeArrowheads="1"/>
          </p:cNvSpPr>
          <p:nvPr>
            <p:ph type="title" idx="4294967295"/>
          </p:nvPr>
        </p:nvSpPr>
        <p:spPr>
          <a:xfrm>
            <a:off x="0" y="274638"/>
            <a:ext cx="10972800" cy="1143000"/>
          </a:xfrm>
        </p:spPr>
        <p:txBody>
          <a:bodyPr>
            <a:normAutofit/>
          </a:bodyPr>
          <a:lstStyle/>
          <a:p>
            <a:pPr eaLnBrk="1" hangingPunct="1"/>
            <a:r>
              <a:rPr lang="en-US" smtClean="0"/>
              <a:t>Support for OOP in Java (continued)</a:t>
            </a:r>
          </a:p>
        </p:txBody>
      </p:sp>
      <p:sp>
        <p:nvSpPr>
          <p:cNvPr id="4" name="TextBox 3"/>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11629736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7" name="Rectangle 3"/>
          <p:cNvSpPr>
            <a:spLocks noGrp="1" noChangeArrowheads="1"/>
          </p:cNvSpPr>
          <p:nvPr>
            <p:ph idx="1"/>
          </p:nvPr>
        </p:nvSpPr>
        <p:spPr/>
        <p:txBody>
          <a:bodyPr/>
          <a:lstStyle/>
          <a:p>
            <a:pPr eaLnBrk="1" hangingPunct="1"/>
            <a:r>
              <a:rPr lang="en-US" dirty="0" smtClean="0"/>
              <a:t>Dynamic Binding</a:t>
            </a:r>
          </a:p>
          <a:p>
            <a:pPr lvl="1" eaLnBrk="1" hangingPunct="1"/>
            <a:r>
              <a:rPr lang="en-US" dirty="0" smtClean="0"/>
              <a:t>In Java, all messages are dynamically bound to methods, unless the method is </a:t>
            </a:r>
            <a:r>
              <a:rPr lang="en-US" sz="2000" b="1" dirty="0" smtClean="0">
                <a:latin typeface="Courier New" panose="02070309020205020404" pitchFamily="49" charset="0"/>
              </a:rPr>
              <a:t>final</a:t>
            </a:r>
            <a:r>
              <a:rPr lang="en-US" dirty="0" smtClean="0"/>
              <a:t> (i.e., it cannot be </a:t>
            </a:r>
            <a:r>
              <a:rPr lang="en-US" dirty="0" err="1" smtClean="0"/>
              <a:t>overriden</a:t>
            </a:r>
            <a:r>
              <a:rPr lang="en-US" dirty="0" smtClean="0"/>
              <a:t>, therefore dynamic binding serves no purpose).</a:t>
            </a:r>
          </a:p>
          <a:p>
            <a:pPr lvl="1" eaLnBrk="1" hangingPunct="1"/>
            <a:r>
              <a:rPr lang="en-US" dirty="0" smtClean="0"/>
              <a:t>Static binding is also used if the methods is </a:t>
            </a:r>
            <a:r>
              <a:rPr lang="en-US" sz="2000" b="1" dirty="0" smtClean="0">
                <a:latin typeface="Courier New" panose="02070309020205020404" pitchFamily="49" charset="0"/>
                <a:cs typeface="Courier New" panose="02070309020205020404" pitchFamily="49" charset="0"/>
              </a:rPr>
              <a:t>static</a:t>
            </a:r>
            <a:r>
              <a:rPr lang="en-US" dirty="0" smtClean="0"/>
              <a:t> or </a:t>
            </a:r>
            <a:r>
              <a:rPr lang="en-US" sz="2000" b="1" dirty="0" smtClean="0">
                <a:latin typeface="Courier New" panose="02070309020205020404" pitchFamily="49" charset="0"/>
                <a:cs typeface="Courier New" panose="02070309020205020404" pitchFamily="49" charset="0"/>
              </a:rPr>
              <a:t>private</a:t>
            </a:r>
            <a:r>
              <a:rPr lang="en-US" dirty="0" smtClean="0"/>
              <a:t> both of which disallow overriding.</a:t>
            </a:r>
          </a:p>
        </p:txBody>
      </p:sp>
      <p:sp>
        <p:nvSpPr>
          <p:cNvPr id="38916" name="Rectangle 2"/>
          <p:cNvSpPr>
            <a:spLocks noGrp="1" noChangeArrowheads="1"/>
          </p:cNvSpPr>
          <p:nvPr>
            <p:ph type="title" idx="4294967295"/>
          </p:nvPr>
        </p:nvSpPr>
        <p:spPr>
          <a:xfrm>
            <a:off x="0" y="274638"/>
            <a:ext cx="10972800" cy="1143000"/>
          </a:xfrm>
        </p:spPr>
        <p:txBody>
          <a:bodyPr>
            <a:normAutofit/>
          </a:bodyPr>
          <a:lstStyle/>
          <a:p>
            <a:pPr eaLnBrk="1" hangingPunct="1"/>
            <a:r>
              <a:rPr lang="en-US" smtClean="0"/>
              <a:t>Support for OOP in Java (continued)</a:t>
            </a:r>
          </a:p>
        </p:txBody>
      </p:sp>
      <p:sp>
        <p:nvSpPr>
          <p:cNvPr id="4" name="TextBox 3"/>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21116919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1" name="Rectangle 3"/>
          <p:cNvSpPr>
            <a:spLocks noGrp="1" noChangeArrowheads="1"/>
          </p:cNvSpPr>
          <p:nvPr>
            <p:ph idx="1"/>
          </p:nvPr>
        </p:nvSpPr>
        <p:spPr/>
        <p:txBody>
          <a:bodyPr/>
          <a:lstStyle/>
          <a:p>
            <a:pPr eaLnBrk="1" hangingPunct="1"/>
            <a:r>
              <a:rPr lang="en-US" dirty="0" smtClean="0"/>
              <a:t>Evaluation</a:t>
            </a:r>
          </a:p>
          <a:p>
            <a:pPr lvl="1" eaLnBrk="1" hangingPunct="1"/>
            <a:r>
              <a:rPr lang="en-US" dirty="0" smtClean="0"/>
              <a:t>Design decisions to support OOP are similar to C++</a:t>
            </a:r>
          </a:p>
          <a:p>
            <a:pPr lvl="1" eaLnBrk="1" hangingPunct="1"/>
            <a:r>
              <a:rPr lang="en-US" dirty="0" smtClean="0"/>
              <a:t>No parentless classes</a:t>
            </a:r>
          </a:p>
          <a:p>
            <a:pPr lvl="1" eaLnBrk="1" hangingPunct="1"/>
            <a:r>
              <a:rPr lang="en-US" dirty="0" smtClean="0">
                <a:solidFill>
                  <a:srgbClr val="FF0000"/>
                </a:solidFill>
              </a:rPr>
              <a:t>Dynamic binding </a:t>
            </a:r>
            <a:r>
              <a:rPr lang="en-US" dirty="0" smtClean="0"/>
              <a:t>is used as “normal” way to bind method calls to method definitions</a:t>
            </a:r>
          </a:p>
          <a:p>
            <a:pPr lvl="1" eaLnBrk="1" hangingPunct="1"/>
            <a:r>
              <a:rPr lang="en-US" dirty="0" smtClean="0">
                <a:solidFill>
                  <a:srgbClr val="FF0000"/>
                </a:solidFill>
              </a:rPr>
              <a:t>Uses interfaces </a:t>
            </a:r>
            <a:r>
              <a:rPr lang="en-US" dirty="0" smtClean="0"/>
              <a:t>to provide a simple form of support for multiple inheritance</a:t>
            </a:r>
          </a:p>
        </p:txBody>
      </p:sp>
      <p:sp>
        <p:nvSpPr>
          <p:cNvPr id="39940" name="Rectangle 2"/>
          <p:cNvSpPr>
            <a:spLocks noGrp="1" noChangeArrowheads="1"/>
          </p:cNvSpPr>
          <p:nvPr>
            <p:ph type="title" idx="4294967295"/>
          </p:nvPr>
        </p:nvSpPr>
        <p:spPr>
          <a:xfrm>
            <a:off x="0" y="274638"/>
            <a:ext cx="10972800" cy="1143000"/>
          </a:xfrm>
        </p:spPr>
        <p:txBody>
          <a:bodyPr>
            <a:normAutofit/>
          </a:bodyPr>
          <a:lstStyle/>
          <a:p>
            <a:pPr eaLnBrk="1" hangingPunct="1"/>
            <a:r>
              <a:rPr lang="en-US" smtClean="0"/>
              <a:t>Support for OOP in Java (continued)</a:t>
            </a:r>
          </a:p>
        </p:txBody>
      </p:sp>
      <p:sp>
        <p:nvSpPr>
          <p:cNvPr id="4" name="TextBox 3"/>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11661462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4648200"/>
            <a:ext cx="11785600" cy="1600200"/>
          </a:xfrm>
        </p:spPr>
        <p:txBody>
          <a:bodyPr rtlCol="0"/>
          <a:lstStyle/>
          <a:p>
            <a:pPr eaLnBrk="1" fontAlgn="auto" hangingPunct="1">
              <a:spcAft>
                <a:spcPts val="0"/>
              </a:spcAft>
              <a:defRPr/>
            </a:pPr>
            <a:endParaRPr lang="en-US" sz="3600" dirty="0" smtClean="0"/>
          </a:p>
          <a:p>
            <a:r>
              <a:rPr lang="en-US" sz="3600" dirty="0" smtClean="0">
                <a:solidFill>
                  <a:srgbClr val="0000FF"/>
                </a:solidFill>
              </a:rPr>
              <a:t>Implementing Object-Oriented Constructs</a:t>
            </a:r>
            <a:endParaRPr lang="en-US" sz="3600" dirty="0">
              <a:solidFill>
                <a:srgbClr val="0000FF"/>
              </a:solidFill>
            </a:endParaRPr>
          </a:p>
        </p:txBody>
      </p:sp>
      <p:sp>
        <p:nvSpPr>
          <p:cNvPr id="3" name="Content Placeholder 1"/>
          <p:cNvSpPr txBox="1">
            <a:spLocks/>
          </p:cNvSpPr>
          <p:nvPr/>
        </p:nvSpPr>
        <p:spPr bwMode="auto">
          <a:xfrm>
            <a:off x="9213852" y="1219200"/>
            <a:ext cx="2470149" cy="357188"/>
          </a:xfrm>
          <a:prstGeom prst="rect">
            <a:avLst/>
          </a:prstGeom>
          <a:solidFill>
            <a:schemeClr val="tx2">
              <a:lumMod val="60000"/>
              <a:lumOff val="40000"/>
            </a:schemeClr>
          </a:solidFill>
          <a:ln>
            <a:noFill/>
          </a:ln>
        </p:spPr>
        <p:txBody>
          <a:bodyPr anchor="b"/>
          <a:lstStyle>
            <a:lvl1pPr marL="0" indent="0" algn="r" rtl="0" eaLnBrk="0" fontAlgn="base" hangingPunct="0">
              <a:lnSpc>
                <a:spcPts val="1800"/>
              </a:lnSpc>
              <a:spcBef>
                <a:spcPts val="0"/>
              </a:spcBef>
              <a:spcAft>
                <a:spcPct val="0"/>
              </a:spcAft>
              <a:buFont typeface="Arial" panose="020B0604020202020204" pitchFamily="34" charset="0"/>
              <a:buNone/>
              <a:defRPr sz="1800" kern="1200" baseline="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ct val="0"/>
              </a:spcBef>
              <a:defRPr/>
            </a:pPr>
            <a:r>
              <a:rPr lang="en-US" altLang="en-US" sz="1200" dirty="0" smtClean="0"/>
              <a:t>Pilani Campus</a:t>
            </a:r>
          </a:p>
        </p:txBody>
      </p:sp>
    </p:spTree>
    <p:extLst>
      <p:ext uri="{BB962C8B-B14F-4D97-AF65-F5344CB8AC3E}">
        <p14:creationId xmlns:p14="http://schemas.microsoft.com/office/powerpoint/2010/main" xmlns="" val="13722042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9" name="Rectangle 3"/>
          <p:cNvSpPr>
            <a:spLocks noGrp="1" noChangeArrowheads="1"/>
          </p:cNvSpPr>
          <p:nvPr>
            <p:ph idx="1"/>
          </p:nvPr>
        </p:nvSpPr>
        <p:spPr/>
        <p:txBody>
          <a:bodyPr/>
          <a:lstStyle/>
          <a:p>
            <a:pPr eaLnBrk="1" hangingPunct="1"/>
            <a:r>
              <a:rPr lang="en-US" dirty="0" smtClean="0"/>
              <a:t>Two interesting and challenging parts</a:t>
            </a:r>
          </a:p>
          <a:p>
            <a:pPr lvl="1" eaLnBrk="1" hangingPunct="1"/>
            <a:r>
              <a:rPr lang="en-US" dirty="0" smtClean="0">
                <a:solidFill>
                  <a:srgbClr val="FF0000"/>
                </a:solidFill>
              </a:rPr>
              <a:t>Storage structures </a:t>
            </a:r>
            <a:r>
              <a:rPr lang="en-US" dirty="0" smtClean="0"/>
              <a:t>for instance variables</a:t>
            </a:r>
          </a:p>
          <a:p>
            <a:pPr lvl="1" eaLnBrk="1" hangingPunct="1"/>
            <a:r>
              <a:rPr lang="en-US" dirty="0" smtClean="0">
                <a:solidFill>
                  <a:srgbClr val="FF0000"/>
                </a:solidFill>
              </a:rPr>
              <a:t>Dynamic binding </a:t>
            </a:r>
            <a:r>
              <a:rPr lang="en-US" dirty="0" smtClean="0"/>
              <a:t>of messages to methods</a:t>
            </a:r>
          </a:p>
        </p:txBody>
      </p:sp>
      <p:sp>
        <p:nvSpPr>
          <p:cNvPr id="52228" name="Rectangle 2"/>
          <p:cNvSpPr>
            <a:spLocks noGrp="1" noChangeArrowheads="1"/>
          </p:cNvSpPr>
          <p:nvPr>
            <p:ph type="title" idx="4294967295"/>
          </p:nvPr>
        </p:nvSpPr>
        <p:spPr>
          <a:xfrm>
            <a:off x="0" y="274638"/>
            <a:ext cx="10972800" cy="1143000"/>
          </a:xfrm>
        </p:spPr>
        <p:txBody>
          <a:bodyPr/>
          <a:lstStyle/>
          <a:p>
            <a:pPr eaLnBrk="1" hangingPunct="1"/>
            <a:r>
              <a:rPr lang="en-US" dirty="0" smtClean="0"/>
              <a:t>Implementing OO Constructs</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26683881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3" name="Rectangle 3"/>
          <p:cNvSpPr>
            <a:spLocks noGrp="1" noChangeArrowheads="1"/>
          </p:cNvSpPr>
          <p:nvPr>
            <p:ph idx="1"/>
          </p:nvPr>
        </p:nvSpPr>
        <p:spPr/>
        <p:txBody>
          <a:bodyPr/>
          <a:lstStyle/>
          <a:p>
            <a:pPr algn="just" eaLnBrk="1" hangingPunct="1">
              <a:buFont typeface="Arial" panose="020B0604020202020204" pitchFamily="34" charset="0"/>
              <a:buChar char="•"/>
            </a:pPr>
            <a:r>
              <a:rPr lang="en-US" dirty="0" smtClean="0">
                <a:solidFill>
                  <a:srgbClr val="FF0000"/>
                </a:solidFill>
              </a:rPr>
              <a:t>Class instance records (CIRs) </a:t>
            </a:r>
            <a:r>
              <a:rPr lang="en-US" dirty="0" smtClean="0"/>
              <a:t>store the storage structure of the instance variables of a class i.e. state of an object</a:t>
            </a:r>
          </a:p>
          <a:p>
            <a:pPr lvl="1" algn="just" eaLnBrk="1" hangingPunct="1"/>
            <a:r>
              <a:rPr lang="en-US" dirty="0" smtClean="0"/>
              <a:t>Static (built at compile time)</a:t>
            </a:r>
          </a:p>
          <a:p>
            <a:pPr algn="just" eaLnBrk="1" hangingPunct="1">
              <a:buFont typeface="Arial" panose="020B0604020202020204" pitchFamily="34" charset="0"/>
              <a:buChar char="•"/>
            </a:pPr>
            <a:r>
              <a:rPr lang="en-US" dirty="0" smtClean="0"/>
              <a:t>If a class has a parent, the subclass instance variables are added to the parent CIR</a:t>
            </a:r>
          </a:p>
          <a:p>
            <a:pPr algn="just" eaLnBrk="1" hangingPunct="1">
              <a:buFont typeface="Arial" panose="020B0604020202020204" pitchFamily="34" charset="0"/>
              <a:buChar char="•"/>
            </a:pPr>
            <a:r>
              <a:rPr lang="en-US" dirty="0" smtClean="0"/>
              <a:t>Because </a:t>
            </a:r>
            <a:r>
              <a:rPr lang="en-US" dirty="0" smtClean="0">
                <a:solidFill>
                  <a:srgbClr val="FF0000"/>
                </a:solidFill>
              </a:rPr>
              <a:t>CIR is static</a:t>
            </a:r>
            <a:r>
              <a:rPr lang="en-US" dirty="0" smtClean="0"/>
              <a:t>, access to all instance variables is done using constant offsets from the beginning of the CIR instance as it is in records</a:t>
            </a:r>
          </a:p>
          <a:p>
            <a:pPr lvl="1" algn="just" eaLnBrk="1" hangingPunct="1"/>
            <a:r>
              <a:rPr lang="en-US" sz="2000" b="1" dirty="0" smtClean="0">
                <a:solidFill>
                  <a:srgbClr val="0070C0"/>
                </a:solidFill>
              </a:rPr>
              <a:t>Efficient</a:t>
            </a:r>
          </a:p>
          <a:p>
            <a:pPr algn="just" eaLnBrk="1" hangingPunct="1"/>
            <a:endParaRPr lang="en-US" dirty="0" smtClean="0"/>
          </a:p>
        </p:txBody>
      </p:sp>
      <p:sp>
        <p:nvSpPr>
          <p:cNvPr id="53252" name="Rectangle 2"/>
          <p:cNvSpPr>
            <a:spLocks noGrp="1" noChangeArrowheads="1"/>
          </p:cNvSpPr>
          <p:nvPr>
            <p:ph type="title" idx="4294967295"/>
          </p:nvPr>
        </p:nvSpPr>
        <p:spPr>
          <a:xfrm>
            <a:off x="0" y="274638"/>
            <a:ext cx="10972800" cy="1143000"/>
          </a:xfrm>
        </p:spPr>
        <p:txBody>
          <a:bodyPr/>
          <a:lstStyle/>
          <a:p>
            <a:pPr eaLnBrk="1" hangingPunct="1"/>
            <a:r>
              <a:rPr lang="en-US" dirty="0" smtClean="0">
                <a:solidFill>
                  <a:srgbClr val="FF0000"/>
                </a:solidFill>
              </a:rPr>
              <a:t>Instance Data Storage</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7688117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7" name="Rectangle 3"/>
          <p:cNvSpPr>
            <a:spLocks noGrp="1" noChangeArrowheads="1"/>
          </p:cNvSpPr>
          <p:nvPr>
            <p:ph idx="1"/>
          </p:nvPr>
        </p:nvSpPr>
        <p:spPr/>
        <p:txBody>
          <a:bodyPr/>
          <a:lstStyle/>
          <a:p>
            <a:pPr algn="just" eaLnBrk="1" hangingPunct="1">
              <a:lnSpc>
                <a:spcPct val="90000"/>
              </a:lnSpc>
              <a:buFont typeface="Arial" pitchFamily="34" charset="0"/>
              <a:buChar char="•"/>
            </a:pPr>
            <a:r>
              <a:rPr lang="en-US" dirty="0" smtClean="0"/>
              <a:t>Methods </a:t>
            </a:r>
            <a:r>
              <a:rPr lang="en-US" dirty="0" smtClean="0"/>
              <a:t>in a class that are statically bound need not be involved in the </a:t>
            </a:r>
            <a:r>
              <a:rPr lang="en-US" dirty="0" smtClean="0"/>
              <a:t>CIR</a:t>
            </a:r>
          </a:p>
          <a:p>
            <a:pPr algn="just" eaLnBrk="1" hangingPunct="1">
              <a:lnSpc>
                <a:spcPct val="90000"/>
              </a:lnSpc>
              <a:buFont typeface="Arial" pitchFamily="34" charset="0"/>
              <a:buChar char="•"/>
            </a:pPr>
            <a:r>
              <a:rPr lang="en-US" dirty="0" smtClean="0"/>
              <a:t>Methods </a:t>
            </a:r>
            <a:r>
              <a:rPr lang="en-US" dirty="0" smtClean="0"/>
              <a:t>that will be dynamically bound must have entries in the CIR</a:t>
            </a:r>
          </a:p>
          <a:p>
            <a:pPr lvl="1" algn="just" eaLnBrk="1" hangingPunct="1">
              <a:lnSpc>
                <a:spcPct val="90000"/>
              </a:lnSpc>
            </a:pPr>
            <a:r>
              <a:rPr lang="en-US" sz="2000" dirty="0" smtClean="0"/>
              <a:t>Calls to dynamically bound methods can be connected to the corresponding code through a pointer in the CIR</a:t>
            </a:r>
          </a:p>
          <a:p>
            <a:pPr lvl="1" algn="just" eaLnBrk="1" hangingPunct="1">
              <a:lnSpc>
                <a:spcPct val="90000"/>
              </a:lnSpc>
            </a:pPr>
            <a:r>
              <a:rPr lang="en-US" sz="2000" dirty="0" smtClean="0"/>
              <a:t>The storage structure is sometimes called </a:t>
            </a:r>
            <a:r>
              <a:rPr lang="en-US" sz="2000" i="1" dirty="0" smtClean="0">
                <a:solidFill>
                  <a:srgbClr val="FF0000"/>
                </a:solidFill>
              </a:rPr>
              <a:t>virtual method tables</a:t>
            </a:r>
            <a:r>
              <a:rPr lang="en-US" sz="2000" dirty="0" smtClean="0">
                <a:solidFill>
                  <a:srgbClr val="FF0000"/>
                </a:solidFill>
              </a:rPr>
              <a:t>  (</a:t>
            </a:r>
            <a:r>
              <a:rPr lang="en-US" sz="2000" dirty="0" err="1" smtClean="0">
                <a:solidFill>
                  <a:srgbClr val="FF0000"/>
                </a:solidFill>
              </a:rPr>
              <a:t>vtable</a:t>
            </a:r>
            <a:r>
              <a:rPr lang="en-US" sz="2000" dirty="0" smtClean="0">
                <a:solidFill>
                  <a:srgbClr val="FF0000"/>
                </a:solidFill>
              </a:rPr>
              <a:t>)</a:t>
            </a:r>
          </a:p>
          <a:p>
            <a:pPr lvl="1" algn="just" eaLnBrk="1" hangingPunct="1">
              <a:lnSpc>
                <a:spcPct val="90000"/>
              </a:lnSpc>
            </a:pPr>
            <a:r>
              <a:rPr lang="en-US" sz="2000" dirty="0" smtClean="0"/>
              <a:t>Method calls can be represented as </a:t>
            </a:r>
            <a:r>
              <a:rPr lang="en-US" sz="2000" dirty="0" smtClean="0">
                <a:solidFill>
                  <a:srgbClr val="FF0000"/>
                </a:solidFill>
              </a:rPr>
              <a:t>offsets </a:t>
            </a:r>
            <a:r>
              <a:rPr lang="en-US" sz="2000" dirty="0" smtClean="0"/>
              <a:t>from the beginning of the </a:t>
            </a:r>
            <a:r>
              <a:rPr lang="en-US" sz="2000" dirty="0" err="1" smtClean="0"/>
              <a:t>vtable</a:t>
            </a:r>
            <a:endParaRPr lang="en-US" sz="2000" dirty="0" smtClean="0"/>
          </a:p>
          <a:p>
            <a:pPr lvl="1" algn="just" eaLnBrk="1" hangingPunct="1">
              <a:lnSpc>
                <a:spcPct val="90000"/>
              </a:lnSpc>
            </a:pPr>
            <a:r>
              <a:rPr lang="en-US" sz="2000" dirty="0" smtClean="0"/>
              <a:t>Polymorphic variables of a base class always reference the CIR of the correct type object thereby binding to the correct version of the dynamically bound method.</a:t>
            </a:r>
          </a:p>
        </p:txBody>
      </p:sp>
      <p:sp>
        <p:nvSpPr>
          <p:cNvPr id="54276" name="Rectangle 2"/>
          <p:cNvSpPr>
            <a:spLocks noGrp="1" noChangeArrowheads="1"/>
          </p:cNvSpPr>
          <p:nvPr>
            <p:ph type="title" idx="4294967295"/>
          </p:nvPr>
        </p:nvSpPr>
        <p:spPr>
          <a:xfrm>
            <a:off x="0" y="274638"/>
            <a:ext cx="10972800" cy="1143000"/>
          </a:xfrm>
        </p:spPr>
        <p:txBody>
          <a:bodyPr/>
          <a:lstStyle/>
          <a:p>
            <a:pPr eaLnBrk="1" hangingPunct="1"/>
            <a:r>
              <a:rPr lang="en-US" dirty="0" smtClean="0"/>
              <a:t>Dynamic Binding of Methods Calls</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28308611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Content Placeholder 2"/>
          <p:cNvSpPr>
            <a:spLocks noGrp="1"/>
          </p:cNvSpPr>
          <p:nvPr>
            <p:ph sz="quarter" idx="10"/>
          </p:nvPr>
        </p:nvSpPr>
        <p:spPr/>
        <p:txBody>
          <a:bodyPr>
            <a:normAutofit/>
          </a:bodyPr>
          <a:lstStyle/>
          <a:p>
            <a:r>
              <a:rPr lang="en-US" sz="3200" dirty="0"/>
              <a:t>Dynamic Binding of Methods Calls</a:t>
            </a:r>
          </a:p>
        </p:txBody>
      </p:sp>
      <p:pic>
        <p:nvPicPr>
          <p:cNvPr id="4" name="Picture 3"/>
          <p:cNvPicPr>
            <a:picLocks noChangeAspect="1"/>
          </p:cNvPicPr>
          <p:nvPr/>
        </p:nvPicPr>
        <p:blipFill>
          <a:blip r:embed="rId2"/>
          <a:stretch>
            <a:fillRect/>
          </a:stretch>
        </p:blipFill>
        <p:spPr>
          <a:xfrm>
            <a:off x="411332" y="1371600"/>
            <a:ext cx="4785776" cy="1371600"/>
          </a:xfrm>
          <a:prstGeom prst="rect">
            <a:avLst/>
          </a:prstGeom>
        </p:spPr>
      </p:pic>
      <p:pic>
        <p:nvPicPr>
          <p:cNvPr id="5" name="Picture 4"/>
          <p:cNvPicPr>
            <a:picLocks noChangeAspect="1"/>
          </p:cNvPicPr>
          <p:nvPr/>
        </p:nvPicPr>
        <p:blipFill>
          <a:blip r:embed="rId3"/>
          <a:stretch>
            <a:fillRect/>
          </a:stretch>
        </p:blipFill>
        <p:spPr>
          <a:xfrm>
            <a:off x="420209" y="2750598"/>
            <a:ext cx="4916027" cy="1364202"/>
          </a:xfrm>
          <a:prstGeom prst="rect">
            <a:avLst/>
          </a:prstGeom>
        </p:spPr>
      </p:pic>
      <p:sp>
        <p:nvSpPr>
          <p:cNvPr id="6" name="TextBox 5"/>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40026507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CIR with single inheritance</a:t>
            </a:r>
            <a:endParaRPr lang="en-US" dirty="0"/>
          </a:p>
        </p:txBody>
      </p:sp>
      <p:pic>
        <p:nvPicPr>
          <p:cNvPr id="4" name="Picture 3"/>
          <p:cNvPicPr>
            <a:picLocks noChangeAspect="1"/>
          </p:cNvPicPr>
          <p:nvPr/>
        </p:nvPicPr>
        <p:blipFill>
          <a:blip r:embed="rId2"/>
          <a:stretch>
            <a:fillRect/>
          </a:stretch>
        </p:blipFill>
        <p:spPr>
          <a:xfrm>
            <a:off x="508001" y="1493836"/>
            <a:ext cx="10582947" cy="4906964"/>
          </a:xfrm>
          <a:prstGeom prst="rect">
            <a:avLst/>
          </a:prstGeom>
        </p:spPr>
      </p:pic>
      <p:sp>
        <p:nvSpPr>
          <p:cNvPr id="5" name="TextBox 4"/>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2827396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5"/>
            <a:ext cx="10972800" cy="962571"/>
          </a:xfrm>
          <a:prstGeom prst="rect">
            <a:avLst/>
          </a:prstGeom>
        </p:spPr>
        <p:txBody>
          <a:bodyPr vert="horz" wrap="square" lIns="0" tIns="282702" rIns="0" bIns="0" rtlCol="0">
            <a:spAutoFit/>
          </a:bodyPr>
          <a:lstStyle/>
          <a:p>
            <a:pPr marL="224154">
              <a:lnSpc>
                <a:spcPct val="100000"/>
              </a:lnSpc>
            </a:pPr>
            <a:r>
              <a:rPr spc="-5" dirty="0"/>
              <a:t>Cha</a:t>
            </a:r>
            <a:r>
              <a:rPr spc="-80" dirty="0"/>
              <a:t>r</a:t>
            </a:r>
            <a:r>
              <a:rPr dirty="0"/>
              <a:t>ac</a:t>
            </a:r>
            <a:r>
              <a:rPr spc="-55" dirty="0"/>
              <a:t>t</a:t>
            </a:r>
            <a:r>
              <a:rPr dirty="0"/>
              <a:t>eri</a:t>
            </a:r>
            <a:r>
              <a:rPr spc="-50" dirty="0"/>
              <a:t>s</a:t>
            </a:r>
            <a:r>
              <a:rPr dirty="0"/>
              <a:t>tics</a:t>
            </a:r>
            <a:r>
              <a:rPr spc="-135" dirty="0">
                <a:latin typeface="Times New Roman"/>
                <a:cs typeface="Times New Roman"/>
              </a:rPr>
              <a:t> </a:t>
            </a:r>
            <a:r>
              <a:rPr spc="-5" dirty="0"/>
              <a:t>o</a:t>
            </a:r>
            <a:r>
              <a:rPr dirty="0"/>
              <a:t>f</a:t>
            </a:r>
            <a:r>
              <a:rPr spc="-105" dirty="0">
                <a:latin typeface="Times New Roman"/>
                <a:cs typeface="Times New Roman"/>
              </a:rPr>
              <a:t> </a:t>
            </a:r>
            <a:r>
              <a:rPr spc="-5" dirty="0"/>
              <a:t>OO</a:t>
            </a:r>
            <a:r>
              <a:rPr dirty="0"/>
              <a:t>P</a:t>
            </a:r>
            <a:r>
              <a:rPr spc="-105" dirty="0">
                <a:latin typeface="Times New Roman"/>
                <a:cs typeface="Times New Roman"/>
              </a:rPr>
              <a:t> </a:t>
            </a:r>
            <a:r>
              <a:rPr spc="-5" dirty="0"/>
              <a:t>Langua</a:t>
            </a:r>
            <a:r>
              <a:rPr spc="-30" dirty="0"/>
              <a:t>g</a:t>
            </a:r>
            <a:r>
              <a:rPr dirty="0"/>
              <a:t>es</a:t>
            </a:r>
          </a:p>
        </p:txBody>
      </p:sp>
      <p:sp>
        <p:nvSpPr>
          <p:cNvPr id="3" name="object 3"/>
          <p:cNvSpPr txBox="1"/>
          <p:nvPr/>
        </p:nvSpPr>
        <p:spPr>
          <a:xfrm>
            <a:off x="714587" y="1697446"/>
            <a:ext cx="4845472" cy="1682512"/>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3200" dirty="0">
                <a:latin typeface="Calibri"/>
                <a:cs typeface="Calibri"/>
              </a:rPr>
              <a:t>A</a:t>
            </a:r>
            <a:r>
              <a:rPr sz="3200" spc="-25" dirty="0">
                <a:latin typeface="Calibri"/>
                <a:cs typeface="Calibri"/>
              </a:rPr>
              <a:t>b</a:t>
            </a:r>
            <a:r>
              <a:rPr sz="3200" spc="-45" dirty="0">
                <a:latin typeface="Calibri"/>
                <a:cs typeface="Calibri"/>
              </a:rPr>
              <a:t>s</a:t>
            </a:r>
            <a:r>
              <a:rPr sz="3200" dirty="0">
                <a:latin typeface="Calibri"/>
                <a:cs typeface="Calibri"/>
              </a:rPr>
              <a:t>t</a:t>
            </a:r>
            <a:r>
              <a:rPr sz="3200" spc="-70" dirty="0">
                <a:latin typeface="Calibri"/>
                <a:cs typeface="Calibri"/>
              </a:rPr>
              <a:t>r</a:t>
            </a:r>
            <a:r>
              <a:rPr sz="3200" dirty="0">
                <a:latin typeface="Calibri"/>
                <a:cs typeface="Calibri"/>
              </a:rPr>
              <a:t>act</a:t>
            </a:r>
            <a:r>
              <a:rPr sz="3200" spc="-80" dirty="0">
                <a:latin typeface="Times New Roman"/>
                <a:cs typeface="Times New Roman"/>
              </a:rPr>
              <a:t> </a:t>
            </a:r>
            <a:r>
              <a:rPr sz="3200" spc="-15" dirty="0">
                <a:latin typeface="Calibri"/>
                <a:cs typeface="Calibri"/>
              </a:rPr>
              <a:t>D</a:t>
            </a:r>
            <a:r>
              <a:rPr sz="3200" spc="-25"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spc="-140" dirty="0">
                <a:latin typeface="Calibri"/>
                <a:cs typeface="Calibri"/>
              </a:rPr>
              <a:t>T</a:t>
            </a:r>
            <a:r>
              <a:rPr sz="3200" dirty="0">
                <a:latin typeface="Calibri"/>
                <a:cs typeface="Calibri"/>
              </a:rPr>
              <a:t>ypes</a:t>
            </a:r>
            <a:endParaRPr sz="3200">
              <a:latin typeface="Calibri"/>
              <a:cs typeface="Calibri"/>
            </a:endParaRPr>
          </a:p>
          <a:p>
            <a:pPr marL="355600" indent="-342900">
              <a:lnSpc>
                <a:spcPct val="100000"/>
              </a:lnSpc>
              <a:spcBef>
                <a:spcPts val="770"/>
              </a:spcBef>
              <a:buFont typeface="Arial"/>
              <a:buChar char="•"/>
              <a:tabLst>
                <a:tab pos="356235" algn="l"/>
              </a:tabLst>
            </a:pPr>
            <a:r>
              <a:rPr sz="3200" dirty="0">
                <a:latin typeface="Calibri"/>
                <a:cs typeface="Calibri"/>
              </a:rPr>
              <a:t>In</a:t>
            </a:r>
            <a:r>
              <a:rPr sz="3200" spc="-15" dirty="0">
                <a:latin typeface="Calibri"/>
                <a:cs typeface="Calibri"/>
              </a:rPr>
              <a:t>h</a:t>
            </a:r>
            <a:r>
              <a:rPr sz="3200" dirty="0">
                <a:latin typeface="Calibri"/>
                <a:cs typeface="Calibri"/>
              </a:rPr>
              <a:t>eri</a:t>
            </a:r>
            <a:r>
              <a:rPr sz="3200" spc="-55" dirty="0">
                <a:latin typeface="Calibri"/>
                <a:cs typeface="Calibri"/>
              </a:rPr>
              <a:t>t</a:t>
            </a:r>
            <a:r>
              <a:rPr sz="3200" dirty="0">
                <a:latin typeface="Calibri"/>
                <a:cs typeface="Calibri"/>
              </a:rPr>
              <a:t>ance</a:t>
            </a:r>
            <a:endParaRPr sz="3200">
              <a:latin typeface="Calibri"/>
              <a:cs typeface="Calibri"/>
            </a:endParaRPr>
          </a:p>
          <a:p>
            <a:pPr marL="355600" indent="-342900">
              <a:lnSpc>
                <a:spcPct val="100000"/>
              </a:lnSpc>
              <a:spcBef>
                <a:spcPts val="765"/>
              </a:spcBef>
              <a:buFont typeface="Arial"/>
              <a:buChar char="•"/>
              <a:tabLst>
                <a:tab pos="356235" algn="l"/>
              </a:tabLst>
            </a:pPr>
            <a:r>
              <a:rPr sz="3200" spc="-5" dirty="0">
                <a:latin typeface="Calibri"/>
                <a:cs typeface="Calibri"/>
              </a:rPr>
              <a:t>Dynam</a:t>
            </a:r>
            <a:r>
              <a:rPr sz="3200" spc="5" dirty="0">
                <a:latin typeface="Calibri"/>
                <a:cs typeface="Calibri"/>
              </a:rPr>
              <a:t>i</a:t>
            </a:r>
            <a:r>
              <a:rPr sz="3200" dirty="0">
                <a:latin typeface="Calibri"/>
                <a:cs typeface="Calibri"/>
              </a:rPr>
              <a:t>c</a:t>
            </a:r>
            <a:r>
              <a:rPr sz="3200" spc="-80" dirty="0">
                <a:latin typeface="Times New Roman"/>
                <a:cs typeface="Times New Roman"/>
              </a:rPr>
              <a:t> </a:t>
            </a:r>
            <a:r>
              <a:rPr sz="3200" dirty="0">
                <a:latin typeface="Calibri"/>
                <a:cs typeface="Calibri"/>
              </a:rPr>
              <a:t>Bi</a:t>
            </a:r>
            <a:r>
              <a:rPr sz="3200" spc="-15" dirty="0">
                <a:latin typeface="Calibri"/>
                <a:cs typeface="Calibri"/>
              </a:rPr>
              <a:t>n</a:t>
            </a:r>
            <a:r>
              <a:rPr sz="3200" spc="-5" dirty="0">
                <a:latin typeface="Calibri"/>
                <a:cs typeface="Calibri"/>
              </a:rPr>
              <a:t>d</a:t>
            </a:r>
            <a:r>
              <a:rPr sz="3200" dirty="0">
                <a:latin typeface="Calibri"/>
                <a:cs typeface="Calibri"/>
              </a:rPr>
              <a:t>i</a:t>
            </a:r>
            <a:r>
              <a:rPr sz="3200" spc="-5" dirty="0">
                <a:latin typeface="Calibri"/>
                <a:cs typeface="Calibri"/>
              </a:rPr>
              <a:t>ng</a:t>
            </a:r>
            <a:endParaRPr sz="3200">
              <a:latin typeface="Calibri"/>
              <a:cs typeface="Calibri"/>
            </a:endParaRPr>
          </a:p>
        </p:txBody>
      </p:sp>
      <p:sp>
        <p:nvSpPr>
          <p:cNvPr id="6" name="TextBox 5"/>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29722027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Multiple inheritance</a:t>
            </a:r>
            <a:endParaRPr lang="en-US" dirty="0"/>
          </a:p>
        </p:txBody>
      </p:sp>
      <p:pic>
        <p:nvPicPr>
          <p:cNvPr id="4" name="Picture 3"/>
          <p:cNvPicPr>
            <a:picLocks noChangeAspect="1"/>
          </p:cNvPicPr>
          <p:nvPr/>
        </p:nvPicPr>
        <p:blipFill>
          <a:blip r:embed="rId2"/>
          <a:stretch>
            <a:fillRect/>
          </a:stretch>
        </p:blipFill>
        <p:spPr>
          <a:xfrm>
            <a:off x="406399" y="1493849"/>
            <a:ext cx="4811420" cy="1554163"/>
          </a:xfrm>
          <a:prstGeom prst="rect">
            <a:avLst/>
          </a:prstGeom>
        </p:spPr>
      </p:pic>
      <p:pic>
        <p:nvPicPr>
          <p:cNvPr id="5" name="Picture 4"/>
          <p:cNvPicPr>
            <a:picLocks noChangeAspect="1"/>
          </p:cNvPicPr>
          <p:nvPr/>
        </p:nvPicPr>
        <p:blipFill>
          <a:blip r:embed="rId3"/>
          <a:stretch>
            <a:fillRect/>
          </a:stretch>
        </p:blipFill>
        <p:spPr>
          <a:xfrm>
            <a:off x="406399" y="3171584"/>
            <a:ext cx="4898332" cy="2314816"/>
          </a:xfrm>
          <a:prstGeom prst="rect">
            <a:avLst/>
          </a:prstGeom>
        </p:spPr>
      </p:pic>
      <p:sp>
        <p:nvSpPr>
          <p:cNvPr id="6" name="TextBox 5"/>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2684611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Content Placeholder 2"/>
          <p:cNvSpPr>
            <a:spLocks noGrp="1"/>
          </p:cNvSpPr>
          <p:nvPr>
            <p:ph sz="quarter" idx="10"/>
          </p:nvPr>
        </p:nvSpPr>
        <p:spPr/>
        <p:txBody>
          <a:bodyPr/>
          <a:lstStyle/>
          <a:p>
            <a:r>
              <a:rPr lang="en-US" dirty="0" smtClean="0"/>
              <a:t>CIR with multiple inheritance</a:t>
            </a:r>
            <a:endParaRPr lang="en-US" dirty="0"/>
          </a:p>
        </p:txBody>
      </p:sp>
      <p:pic>
        <p:nvPicPr>
          <p:cNvPr id="4" name="Picture 3"/>
          <p:cNvPicPr>
            <a:picLocks noChangeAspect="1"/>
          </p:cNvPicPr>
          <p:nvPr/>
        </p:nvPicPr>
        <p:blipFill>
          <a:blip r:embed="rId2"/>
          <a:stretch>
            <a:fillRect/>
          </a:stretch>
        </p:blipFill>
        <p:spPr>
          <a:xfrm>
            <a:off x="333375" y="1426228"/>
            <a:ext cx="10972800" cy="4212572"/>
          </a:xfrm>
          <a:prstGeom prst="rect">
            <a:avLst/>
          </a:prstGeom>
        </p:spPr>
      </p:pic>
      <p:sp>
        <p:nvSpPr>
          <p:cNvPr id="5" name="TextBox 4"/>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23282279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p:txBody>
          <a:bodyPr/>
          <a:lstStyle/>
          <a:p>
            <a:pPr algn="just" eaLnBrk="1" hangingPunct="1">
              <a:lnSpc>
                <a:spcPct val="80000"/>
              </a:lnSpc>
              <a:buFont typeface="Arial" panose="020B0604020202020204" pitchFamily="34" charset="0"/>
              <a:buChar char="•"/>
            </a:pPr>
            <a:r>
              <a:rPr lang="en-US" sz="2000" dirty="0" smtClean="0">
                <a:solidFill>
                  <a:srgbClr val="0070C0"/>
                </a:solidFill>
              </a:rPr>
              <a:t>OO programming involves three fundamental concepts: </a:t>
            </a:r>
            <a:endParaRPr lang="en-US" sz="2000" dirty="0" smtClean="0">
              <a:solidFill>
                <a:srgbClr val="0070C0"/>
              </a:solidFill>
            </a:endParaRPr>
          </a:p>
          <a:p>
            <a:pPr lvl="1" algn="just">
              <a:lnSpc>
                <a:spcPct val="80000"/>
              </a:lnSpc>
              <a:buFont typeface="Arial" panose="020B0604020202020204" pitchFamily="34" charset="0"/>
              <a:buChar char="•"/>
            </a:pPr>
            <a:r>
              <a:rPr lang="en-US" sz="1800" dirty="0" smtClean="0"/>
              <a:t>ADTs</a:t>
            </a:r>
            <a:r>
              <a:rPr lang="en-US" sz="1800" dirty="0" smtClean="0"/>
              <a:t>, </a:t>
            </a:r>
            <a:endParaRPr lang="en-US" sz="1800" dirty="0" smtClean="0"/>
          </a:p>
          <a:p>
            <a:pPr lvl="1" algn="just">
              <a:lnSpc>
                <a:spcPct val="80000"/>
              </a:lnSpc>
              <a:buFont typeface="Arial" panose="020B0604020202020204" pitchFamily="34" charset="0"/>
              <a:buChar char="•"/>
            </a:pPr>
            <a:r>
              <a:rPr lang="en-US" sz="1800" dirty="0" smtClean="0"/>
              <a:t>Inheritance</a:t>
            </a:r>
            <a:r>
              <a:rPr lang="en-US" sz="1800" dirty="0" smtClean="0"/>
              <a:t>, </a:t>
            </a:r>
            <a:endParaRPr lang="en-US" sz="1800" dirty="0" smtClean="0"/>
          </a:p>
          <a:p>
            <a:pPr lvl="1" algn="just">
              <a:lnSpc>
                <a:spcPct val="80000"/>
              </a:lnSpc>
              <a:buFont typeface="Arial" panose="020B0604020202020204" pitchFamily="34" charset="0"/>
              <a:buChar char="•"/>
            </a:pPr>
            <a:r>
              <a:rPr lang="en-US" sz="1800" dirty="0" smtClean="0"/>
              <a:t>dynamic </a:t>
            </a:r>
            <a:r>
              <a:rPr lang="en-US" sz="1800" dirty="0" smtClean="0"/>
              <a:t>binding</a:t>
            </a:r>
          </a:p>
          <a:p>
            <a:pPr algn="just" eaLnBrk="1" hangingPunct="1">
              <a:lnSpc>
                <a:spcPct val="80000"/>
              </a:lnSpc>
              <a:buFont typeface="Arial" panose="020B0604020202020204" pitchFamily="34" charset="0"/>
              <a:buChar char="•"/>
            </a:pPr>
            <a:r>
              <a:rPr lang="en-US" sz="2000" dirty="0" smtClean="0">
                <a:solidFill>
                  <a:srgbClr val="FF0000"/>
                </a:solidFill>
              </a:rPr>
              <a:t>Major design issues: </a:t>
            </a:r>
            <a:endParaRPr lang="en-US" sz="2000" dirty="0" smtClean="0">
              <a:solidFill>
                <a:srgbClr val="FF0000"/>
              </a:solidFill>
            </a:endParaRPr>
          </a:p>
          <a:p>
            <a:pPr lvl="1" algn="just">
              <a:lnSpc>
                <a:spcPct val="80000"/>
              </a:lnSpc>
              <a:buFont typeface="Arial" panose="020B0604020202020204" pitchFamily="34" charset="0"/>
              <a:buChar char="•"/>
            </a:pPr>
            <a:r>
              <a:rPr lang="en-US" sz="1800" dirty="0" smtClean="0"/>
              <a:t>exclusivity </a:t>
            </a:r>
            <a:r>
              <a:rPr lang="en-US" sz="1800" dirty="0" smtClean="0"/>
              <a:t>of objects, </a:t>
            </a:r>
            <a:endParaRPr lang="en-US" sz="1800" dirty="0" smtClean="0"/>
          </a:p>
          <a:p>
            <a:pPr lvl="1" algn="just">
              <a:lnSpc>
                <a:spcPct val="80000"/>
              </a:lnSpc>
              <a:buFont typeface="Arial" panose="020B0604020202020204" pitchFamily="34" charset="0"/>
              <a:buChar char="•"/>
            </a:pPr>
            <a:r>
              <a:rPr lang="en-US" sz="1800" dirty="0" smtClean="0"/>
              <a:t>subclasses </a:t>
            </a:r>
            <a:r>
              <a:rPr lang="en-US" sz="1800" dirty="0" smtClean="0"/>
              <a:t>and subtypes, </a:t>
            </a:r>
            <a:r>
              <a:rPr lang="en-US" sz="1800" dirty="0" smtClean="0"/>
              <a:t>t</a:t>
            </a:r>
          </a:p>
          <a:p>
            <a:pPr lvl="1" algn="just">
              <a:lnSpc>
                <a:spcPct val="80000"/>
              </a:lnSpc>
              <a:buFont typeface="Arial" panose="020B0604020202020204" pitchFamily="34" charset="0"/>
              <a:buChar char="•"/>
            </a:pPr>
            <a:r>
              <a:rPr lang="en-US" sz="1800" dirty="0" err="1" smtClean="0"/>
              <a:t>ype</a:t>
            </a:r>
            <a:r>
              <a:rPr lang="en-US" sz="1800" dirty="0" smtClean="0"/>
              <a:t> </a:t>
            </a:r>
            <a:r>
              <a:rPr lang="en-US" sz="1800" dirty="0" smtClean="0"/>
              <a:t>checking and polymorphism, </a:t>
            </a:r>
            <a:endParaRPr lang="en-US" sz="1800" dirty="0" smtClean="0"/>
          </a:p>
          <a:p>
            <a:pPr lvl="1" algn="just">
              <a:lnSpc>
                <a:spcPct val="80000"/>
              </a:lnSpc>
              <a:buFont typeface="Arial" panose="020B0604020202020204" pitchFamily="34" charset="0"/>
              <a:buChar char="•"/>
            </a:pPr>
            <a:r>
              <a:rPr lang="en-US" sz="1800" dirty="0" smtClean="0"/>
              <a:t>single </a:t>
            </a:r>
            <a:r>
              <a:rPr lang="en-US" sz="1800" dirty="0" smtClean="0"/>
              <a:t>and multiple inheritance, </a:t>
            </a:r>
            <a:endParaRPr lang="en-US" sz="1800" dirty="0" smtClean="0"/>
          </a:p>
          <a:p>
            <a:pPr lvl="1" algn="just">
              <a:lnSpc>
                <a:spcPct val="80000"/>
              </a:lnSpc>
              <a:buFont typeface="Arial" panose="020B0604020202020204" pitchFamily="34" charset="0"/>
              <a:buChar char="•"/>
            </a:pPr>
            <a:r>
              <a:rPr lang="en-US" sz="1800" dirty="0" smtClean="0"/>
              <a:t>dynamic </a:t>
            </a:r>
            <a:r>
              <a:rPr lang="en-US" sz="1800" dirty="0" smtClean="0"/>
              <a:t>binding, </a:t>
            </a:r>
            <a:endParaRPr lang="en-US" sz="1800" dirty="0" smtClean="0"/>
          </a:p>
          <a:p>
            <a:pPr lvl="1" algn="just">
              <a:lnSpc>
                <a:spcPct val="80000"/>
              </a:lnSpc>
              <a:buFont typeface="Arial" panose="020B0604020202020204" pitchFamily="34" charset="0"/>
              <a:buChar char="•"/>
            </a:pPr>
            <a:r>
              <a:rPr lang="en-US" sz="1800" dirty="0" smtClean="0"/>
              <a:t>explicit </a:t>
            </a:r>
            <a:r>
              <a:rPr lang="en-US" sz="1800" dirty="0" smtClean="0"/>
              <a:t>and implicit de-allocation of objects, and </a:t>
            </a:r>
            <a:endParaRPr lang="en-US" sz="1800" dirty="0" smtClean="0"/>
          </a:p>
          <a:p>
            <a:pPr lvl="1" algn="just">
              <a:lnSpc>
                <a:spcPct val="80000"/>
              </a:lnSpc>
              <a:buFont typeface="Arial" panose="020B0604020202020204" pitchFamily="34" charset="0"/>
              <a:buChar char="•"/>
            </a:pPr>
            <a:r>
              <a:rPr lang="en-US" sz="1800" dirty="0" smtClean="0"/>
              <a:t>nested </a:t>
            </a:r>
            <a:r>
              <a:rPr lang="en-US" sz="1800" dirty="0" smtClean="0"/>
              <a:t>classes</a:t>
            </a:r>
          </a:p>
        </p:txBody>
      </p:sp>
      <p:sp>
        <p:nvSpPr>
          <p:cNvPr id="55300" name="Rectangle 2"/>
          <p:cNvSpPr>
            <a:spLocks noGrp="1" noChangeArrowheads="1"/>
          </p:cNvSpPr>
          <p:nvPr>
            <p:ph type="title" idx="4294967295"/>
          </p:nvPr>
        </p:nvSpPr>
        <p:spPr>
          <a:xfrm>
            <a:off x="0" y="274638"/>
            <a:ext cx="10972800" cy="1143000"/>
          </a:xfrm>
        </p:spPr>
        <p:txBody>
          <a:bodyPr/>
          <a:lstStyle/>
          <a:p>
            <a:pPr eaLnBrk="1" hangingPunct="1"/>
            <a:r>
              <a:rPr lang="en-US" smtClean="0"/>
              <a:t>Summary</a:t>
            </a:r>
          </a:p>
        </p:txBody>
      </p:sp>
      <p:sp>
        <p:nvSpPr>
          <p:cNvPr id="7" name="TextBox 6"/>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5033333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599929"/>
            <a:ext cx="8940800" cy="492443"/>
          </a:xfrm>
          <a:prstGeom prst="rect">
            <a:avLst/>
          </a:prstGeom>
        </p:spPr>
        <p:txBody>
          <a:bodyPr vert="horz" wrap="square" lIns="0" tIns="0" rIns="0" bIns="0" rtlCol="0">
            <a:spAutoFit/>
          </a:bodyPr>
          <a:lstStyle/>
          <a:p>
            <a:pPr marL="7620" algn="ctr">
              <a:lnSpc>
                <a:spcPct val="100000"/>
              </a:lnSpc>
            </a:pPr>
            <a:r>
              <a:rPr sz="3200" spc="-20" dirty="0"/>
              <a:t>Issues</a:t>
            </a:r>
            <a:r>
              <a:rPr sz="3200" spc="-100" dirty="0">
                <a:latin typeface="Times New Roman"/>
                <a:cs typeface="Times New Roman"/>
              </a:rPr>
              <a:t> </a:t>
            </a:r>
            <a:r>
              <a:rPr sz="3200" dirty="0"/>
              <a:t>in</a:t>
            </a:r>
            <a:r>
              <a:rPr sz="3200" spc="-100" dirty="0">
                <a:latin typeface="Times New Roman"/>
                <a:cs typeface="Times New Roman"/>
              </a:rPr>
              <a:t> </a:t>
            </a:r>
            <a:r>
              <a:rPr sz="3200" spc="-30" dirty="0"/>
              <a:t>p</a:t>
            </a:r>
            <a:r>
              <a:rPr sz="3200" spc="-70" dirty="0"/>
              <a:t>r</a:t>
            </a:r>
            <a:r>
              <a:rPr sz="3200" spc="-25" dirty="0"/>
              <a:t>og</a:t>
            </a:r>
            <a:r>
              <a:rPr sz="3200" spc="-90" dirty="0"/>
              <a:t>r</a:t>
            </a:r>
            <a:r>
              <a:rPr sz="3200" spc="-25" dirty="0"/>
              <a:t>ammi</a:t>
            </a:r>
            <a:r>
              <a:rPr sz="3200" spc="-30" dirty="0"/>
              <a:t>n</a:t>
            </a:r>
            <a:r>
              <a:rPr sz="3200" spc="-20" dirty="0"/>
              <a:t>g</a:t>
            </a:r>
            <a:r>
              <a:rPr sz="3200" spc="-70" dirty="0">
                <a:latin typeface="Times New Roman"/>
                <a:cs typeface="Times New Roman"/>
              </a:rPr>
              <a:t> </a:t>
            </a:r>
            <a:r>
              <a:rPr sz="3200" spc="-20" dirty="0"/>
              <a:t>wi</a:t>
            </a:r>
            <a:r>
              <a:rPr sz="3200" dirty="0"/>
              <a:t>th</a:t>
            </a:r>
            <a:r>
              <a:rPr sz="3200" spc="-100" dirty="0">
                <a:latin typeface="Times New Roman"/>
                <a:cs typeface="Times New Roman"/>
              </a:rPr>
              <a:t> </a:t>
            </a:r>
            <a:r>
              <a:rPr sz="3200" spc="-25" dirty="0" smtClean="0"/>
              <a:t>A</a:t>
            </a:r>
            <a:r>
              <a:rPr sz="3200" spc="-70" dirty="0" smtClean="0"/>
              <a:t>D</a:t>
            </a:r>
            <a:r>
              <a:rPr sz="3200" spc="-305" dirty="0" smtClean="0"/>
              <a:t>T</a:t>
            </a:r>
            <a:r>
              <a:rPr sz="3200" spc="-20" dirty="0" smtClean="0"/>
              <a:t>s</a:t>
            </a:r>
            <a:endParaRPr sz="3200" dirty="0">
              <a:latin typeface="Times New Roman"/>
              <a:cs typeface="Times New Roman"/>
            </a:endParaRPr>
          </a:p>
        </p:txBody>
      </p:sp>
      <p:sp>
        <p:nvSpPr>
          <p:cNvPr id="3" name="object 3"/>
          <p:cNvSpPr txBox="1"/>
          <p:nvPr/>
        </p:nvSpPr>
        <p:spPr>
          <a:xfrm>
            <a:off x="714595" y="1697449"/>
            <a:ext cx="10392833" cy="3606115"/>
          </a:xfrm>
          <a:prstGeom prst="rect">
            <a:avLst/>
          </a:prstGeom>
        </p:spPr>
        <p:txBody>
          <a:bodyPr vert="horz" wrap="square" lIns="0" tIns="0" rIns="0" bIns="0" rtlCol="0">
            <a:spAutoFit/>
          </a:bodyPr>
          <a:lstStyle/>
          <a:p>
            <a:pPr marL="355600" indent="-342900" algn="just">
              <a:lnSpc>
                <a:spcPct val="100000"/>
              </a:lnSpc>
              <a:buFont typeface="Arial"/>
              <a:buChar char="•"/>
              <a:tabLst>
                <a:tab pos="356235" algn="l"/>
              </a:tabLst>
            </a:pPr>
            <a:r>
              <a:rPr sz="3200" spc="-65" dirty="0">
                <a:latin typeface="Calibri"/>
                <a:cs typeface="Calibri"/>
              </a:rPr>
              <a:t>R</a:t>
            </a:r>
            <a:r>
              <a:rPr sz="3200" dirty="0">
                <a:latin typeface="Calibri"/>
                <a:cs typeface="Calibri"/>
              </a:rPr>
              <a:t>euse</a:t>
            </a:r>
            <a:r>
              <a:rPr sz="3200" spc="-110" dirty="0">
                <a:latin typeface="Times New Roman"/>
                <a:cs typeface="Times New Roman"/>
              </a:rPr>
              <a:t> </a:t>
            </a:r>
            <a:r>
              <a:rPr sz="3200" spc="-5" dirty="0">
                <a:latin typeface="Calibri"/>
                <a:cs typeface="Calibri"/>
              </a:rPr>
              <a:t>o</a:t>
            </a:r>
            <a:r>
              <a:rPr sz="3200" dirty="0">
                <a:latin typeface="Calibri"/>
                <a:cs typeface="Calibri"/>
              </a:rPr>
              <a:t>f</a:t>
            </a:r>
            <a:r>
              <a:rPr sz="3200" spc="-80" dirty="0">
                <a:latin typeface="Times New Roman"/>
                <a:cs typeface="Times New Roman"/>
              </a:rPr>
              <a:t> </a:t>
            </a:r>
            <a:r>
              <a:rPr sz="3200" spc="-5" dirty="0">
                <a:latin typeface="Calibri"/>
                <a:cs typeface="Calibri"/>
              </a:rPr>
              <a:t>d</a:t>
            </a:r>
            <a:r>
              <a:rPr sz="3200" spc="-35"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dirty="0">
                <a:latin typeface="Calibri"/>
                <a:cs typeface="Calibri"/>
              </a:rPr>
              <a:t>types</a:t>
            </a:r>
            <a:r>
              <a:rPr sz="3200" spc="-65" dirty="0">
                <a:latin typeface="Times New Roman"/>
                <a:cs typeface="Times New Roman"/>
              </a:rPr>
              <a:t> </a:t>
            </a:r>
            <a:r>
              <a:rPr sz="3200" dirty="0">
                <a:solidFill>
                  <a:srgbClr val="0000FF"/>
                </a:solidFill>
                <a:latin typeface="Calibri"/>
                <a:cs typeface="Calibri"/>
              </a:rPr>
              <a:t>[</a:t>
            </a:r>
            <a:r>
              <a:rPr sz="3200">
                <a:solidFill>
                  <a:srgbClr val="0000FF"/>
                </a:solidFill>
                <a:latin typeface="Calibri"/>
                <a:cs typeface="Calibri"/>
              </a:rPr>
              <a:t>fu</a:t>
            </a:r>
            <a:r>
              <a:rPr sz="3200" spc="-20">
                <a:solidFill>
                  <a:srgbClr val="0000FF"/>
                </a:solidFill>
                <a:latin typeface="Calibri"/>
                <a:cs typeface="Calibri"/>
              </a:rPr>
              <a:t>t</a:t>
            </a:r>
            <a:r>
              <a:rPr sz="3200" spc="-5">
                <a:solidFill>
                  <a:srgbClr val="0000FF"/>
                </a:solidFill>
                <a:latin typeface="Calibri"/>
                <a:cs typeface="Calibri"/>
              </a:rPr>
              <a:t>u</a:t>
            </a:r>
            <a:r>
              <a:rPr sz="3200" spc="-45">
                <a:solidFill>
                  <a:srgbClr val="0000FF"/>
                </a:solidFill>
                <a:latin typeface="Calibri"/>
                <a:cs typeface="Calibri"/>
              </a:rPr>
              <a:t>r</a:t>
            </a:r>
            <a:r>
              <a:rPr sz="3200">
                <a:solidFill>
                  <a:srgbClr val="0000FF"/>
                </a:solidFill>
                <a:latin typeface="Calibri"/>
                <a:cs typeface="Calibri"/>
              </a:rPr>
              <a:t>e</a:t>
            </a:r>
            <a:r>
              <a:rPr sz="3200" spc="-60">
                <a:solidFill>
                  <a:srgbClr val="0000FF"/>
                </a:solidFill>
                <a:latin typeface="Times New Roman"/>
                <a:cs typeface="Times New Roman"/>
              </a:rPr>
              <a:t> </a:t>
            </a:r>
            <a:r>
              <a:rPr sz="3200" spc="-40" smtClean="0">
                <a:solidFill>
                  <a:srgbClr val="0000FF"/>
                </a:solidFill>
                <a:latin typeface="Calibri"/>
                <a:cs typeface="Calibri"/>
              </a:rPr>
              <a:t>r</a:t>
            </a:r>
            <a:r>
              <a:rPr sz="3200" smtClean="0">
                <a:solidFill>
                  <a:srgbClr val="0000FF"/>
                </a:solidFill>
                <a:latin typeface="Calibri"/>
                <a:cs typeface="Calibri"/>
              </a:rPr>
              <a:t>equ</a:t>
            </a:r>
            <a:r>
              <a:rPr sz="3200" spc="-5" smtClean="0">
                <a:solidFill>
                  <a:srgbClr val="0000FF"/>
                </a:solidFill>
                <a:latin typeface="Calibri"/>
                <a:cs typeface="Calibri"/>
              </a:rPr>
              <a:t>i</a:t>
            </a:r>
            <a:r>
              <a:rPr sz="3200" spc="-50" smtClean="0">
                <a:solidFill>
                  <a:srgbClr val="0000FF"/>
                </a:solidFill>
                <a:latin typeface="Calibri"/>
                <a:cs typeface="Calibri"/>
              </a:rPr>
              <a:t>r</a:t>
            </a:r>
            <a:r>
              <a:rPr sz="3200" smtClean="0">
                <a:solidFill>
                  <a:srgbClr val="0000FF"/>
                </a:solidFill>
                <a:latin typeface="Calibri"/>
                <a:cs typeface="Calibri"/>
              </a:rPr>
              <a:t>eme</a:t>
            </a:r>
            <a:r>
              <a:rPr sz="3200" spc="-30" smtClean="0">
                <a:solidFill>
                  <a:srgbClr val="0000FF"/>
                </a:solidFill>
                <a:latin typeface="Calibri"/>
                <a:cs typeface="Calibri"/>
              </a:rPr>
              <a:t>n</a:t>
            </a:r>
            <a:r>
              <a:rPr sz="3200" smtClean="0">
                <a:solidFill>
                  <a:srgbClr val="0000FF"/>
                </a:solidFill>
                <a:latin typeface="Calibri"/>
                <a:cs typeface="Calibri"/>
              </a:rPr>
              <a:t>ts</a:t>
            </a:r>
            <a:r>
              <a:rPr lang="en-US" sz="3200" dirty="0" smtClean="0">
                <a:solidFill>
                  <a:srgbClr val="0000FF"/>
                </a:solidFill>
                <a:latin typeface="Calibri"/>
                <a:cs typeface="Calibri"/>
              </a:rPr>
              <a:t> </a:t>
            </a:r>
            <a:r>
              <a:rPr sz="3200" smtClean="0">
                <a:solidFill>
                  <a:srgbClr val="0000FF"/>
                </a:solidFill>
                <a:latin typeface="Calibri"/>
                <a:cs typeface="Calibri"/>
              </a:rPr>
              <a:t>chan</a:t>
            </a:r>
            <a:r>
              <a:rPr sz="3200" spc="-35" smtClean="0">
                <a:solidFill>
                  <a:srgbClr val="0000FF"/>
                </a:solidFill>
                <a:latin typeface="Calibri"/>
                <a:cs typeface="Calibri"/>
              </a:rPr>
              <a:t>g</a:t>
            </a:r>
            <a:r>
              <a:rPr sz="3200" smtClean="0">
                <a:solidFill>
                  <a:srgbClr val="0000FF"/>
                </a:solidFill>
                <a:latin typeface="Calibri"/>
                <a:cs typeface="Calibri"/>
              </a:rPr>
              <a:t>e</a:t>
            </a:r>
            <a:r>
              <a:rPr sz="3200" spc="-90" smtClean="0">
                <a:solidFill>
                  <a:srgbClr val="0000FF"/>
                </a:solidFill>
                <a:latin typeface="Times New Roman"/>
                <a:cs typeface="Times New Roman"/>
              </a:rPr>
              <a:t> </a:t>
            </a:r>
            <a:r>
              <a:rPr sz="3200" dirty="0">
                <a:solidFill>
                  <a:srgbClr val="0000FF"/>
                </a:solidFill>
                <a:latin typeface="Calibri"/>
                <a:cs typeface="Calibri"/>
              </a:rPr>
              <a:t>and</a:t>
            </a:r>
            <a:r>
              <a:rPr sz="3200" spc="-70" dirty="0">
                <a:solidFill>
                  <a:srgbClr val="0000FF"/>
                </a:solidFill>
                <a:latin typeface="Times New Roman"/>
                <a:cs typeface="Times New Roman"/>
              </a:rPr>
              <a:t> </a:t>
            </a:r>
            <a:r>
              <a:rPr sz="3200" spc="-40" dirty="0">
                <a:solidFill>
                  <a:srgbClr val="0000FF"/>
                </a:solidFill>
                <a:latin typeface="Calibri"/>
                <a:cs typeface="Calibri"/>
              </a:rPr>
              <a:t>r</a:t>
            </a:r>
            <a:r>
              <a:rPr sz="3200" dirty="0">
                <a:solidFill>
                  <a:srgbClr val="0000FF"/>
                </a:solidFill>
                <a:latin typeface="Calibri"/>
                <a:cs typeface="Calibri"/>
              </a:rPr>
              <a:t>equ</a:t>
            </a:r>
            <a:r>
              <a:rPr sz="3200" spc="-20" dirty="0">
                <a:solidFill>
                  <a:srgbClr val="0000FF"/>
                </a:solidFill>
                <a:latin typeface="Calibri"/>
                <a:cs typeface="Calibri"/>
              </a:rPr>
              <a:t>i</a:t>
            </a:r>
            <a:r>
              <a:rPr sz="3200" spc="-40" dirty="0">
                <a:solidFill>
                  <a:srgbClr val="0000FF"/>
                </a:solidFill>
                <a:latin typeface="Calibri"/>
                <a:cs typeface="Calibri"/>
              </a:rPr>
              <a:t>r</a:t>
            </a:r>
            <a:r>
              <a:rPr sz="3200" dirty="0">
                <a:solidFill>
                  <a:srgbClr val="0000FF"/>
                </a:solidFill>
                <a:latin typeface="Calibri"/>
                <a:cs typeface="Calibri"/>
              </a:rPr>
              <a:t>e</a:t>
            </a:r>
            <a:r>
              <a:rPr sz="3200" spc="-90" dirty="0">
                <a:solidFill>
                  <a:srgbClr val="0000FF"/>
                </a:solidFill>
                <a:latin typeface="Times New Roman"/>
                <a:cs typeface="Times New Roman"/>
              </a:rPr>
              <a:t> </a:t>
            </a:r>
            <a:r>
              <a:rPr sz="3200" dirty="0">
                <a:solidFill>
                  <a:srgbClr val="0000FF"/>
                </a:solidFill>
                <a:latin typeface="Calibri"/>
                <a:cs typeface="Calibri"/>
              </a:rPr>
              <a:t>mod</a:t>
            </a:r>
            <a:r>
              <a:rPr sz="3200" spc="-15" dirty="0">
                <a:solidFill>
                  <a:srgbClr val="0000FF"/>
                </a:solidFill>
                <a:latin typeface="Calibri"/>
                <a:cs typeface="Calibri"/>
              </a:rPr>
              <a:t>i</a:t>
            </a:r>
            <a:r>
              <a:rPr sz="3200" spc="-5" dirty="0">
                <a:solidFill>
                  <a:srgbClr val="0000FF"/>
                </a:solidFill>
                <a:latin typeface="Calibri"/>
                <a:cs typeface="Calibri"/>
              </a:rPr>
              <a:t>f</a:t>
            </a:r>
            <a:r>
              <a:rPr sz="3200" spc="-15" dirty="0">
                <a:solidFill>
                  <a:srgbClr val="0000FF"/>
                </a:solidFill>
                <a:latin typeface="Calibri"/>
                <a:cs typeface="Calibri"/>
              </a:rPr>
              <a:t>i</a:t>
            </a:r>
            <a:r>
              <a:rPr sz="3200" spc="-30" dirty="0">
                <a:solidFill>
                  <a:srgbClr val="0000FF"/>
                </a:solidFill>
                <a:latin typeface="Calibri"/>
                <a:cs typeface="Calibri"/>
              </a:rPr>
              <a:t>c</a:t>
            </a:r>
            <a:r>
              <a:rPr sz="3200" spc="-25" dirty="0">
                <a:solidFill>
                  <a:srgbClr val="0000FF"/>
                </a:solidFill>
                <a:latin typeface="Calibri"/>
                <a:cs typeface="Calibri"/>
              </a:rPr>
              <a:t>a</a:t>
            </a:r>
            <a:r>
              <a:rPr sz="3200" dirty="0">
                <a:solidFill>
                  <a:srgbClr val="0000FF"/>
                </a:solidFill>
                <a:latin typeface="Calibri"/>
                <a:cs typeface="Calibri"/>
              </a:rPr>
              <a:t>t</a:t>
            </a:r>
            <a:r>
              <a:rPr sz="3200" spc="-15" dirty="0">
                <a:solidFill>
                  <a:srgbClr val="0000FF"/>
                </a:solidFill>
                <a:latin typeface="Calibri"/>
                <a:cs typeface="Calibri"/>
              </a:rPr>
              <a:t>i</a:t>
            </a:r>
            <a:r>
              <a:rPr sz="3200" spc="-5" dirty="0">
                <a:solidFill>
                  <a:srgbClr val="0000FF"/>
                </a:solidFill>
                <a:latin typeface="Calibri"/>
                <a:cs typeface="Calibri"/>
              </a:rPr>
              <a:t>o</a:t>
            </a:r>
            <a:r>
              <a:rPr sz="3200" dirty="0">
                <a:solidFill>
                  <a:srgbClr val="0000FF"/>
                </a:solidFill>
                <a:latin typeface="Calibri"/>
                <a:cs typeface="Calibri"/>
              </a:rPr>
              <a:t>n</a:t>
            </a:r>
            <a:r>
              <a:rPr sz="3200" spc="-50" dirty="0">
                <a:solidFill>
                  <a:srgbClr val="0000FF"/>
                </a:solidFill>
                <a:latin typeface="Times New Roman"/>
                <a:cs typeface="Times New Roman"/>
              </a:rPr>
              <a:t> </a:t>
            </a:r>
            <a:r>
              <a:rPr sz="3200" dirty="0">
                <a:solidFill>
                  <a:srgbClr val="0000FF"/>
                </a:solidFill>
                <a:latin typeface="Calibri"/>
                <a:cs typeface="Calibri"/>
              </a:rPr>
              <a:t>in</a:t>
            </a:r>
            <a:r>
              <a:rPr sz="3200" spc="-80" dirty="0">
                <a:solidFill>
                  <a:srgbClr val="0000FF"/>
                </a:solidFill>
                <a:latin typeface="Times New Roman"/>
                <a:cs typeface="Times New Roman"/>
              </a:rPr>
              <a:t> </a:t>
            </a:r>
            <a:r>
              <a:rPr sz="3200" dirty="0">
                <a:solidFill>
                  <a:srgbClr val="0000FF"/>
                </a:solidFill>
                <a:latin typeface="Calibri"/>
                <a:cs typeface="Calibri"/>
              </a:rPr>
              <a:t>t</a:t>
            </a:r>
            <a:r>
              <a:rPr sz="3200" spc="-15" dirty="0">
                <a:solidFill>
                  <a:srgbClr val="0000FF"/>
                </a:solidFill>
                <a:latin typeface="Calibri"/>
                <a:cs typeface="Calibri"/>
              </a:rPr>
              <a:t>h</a:t>
            </a:r>
            <a:r>
              <a:rPr sz="3200" dirty="0">
                <a:solidFill>
                  <a:srgbClr val="0000FF"/>
                </a:solidFill>
                <a:latin typeface="Calibri"/>
                <a:cs typeface="Calibri"/>
              </a:rPr>
              <a:t>e</a:t>
            </a:r>
            <a:r>
              <a:rPr sz="3200" spc="-75" dirty="0">
                <a:solidFill>
                  <a:srgbClr val="0000FF"/>
                </a:solidFill>
                <a:latin typeface="Times New Roman"/>
                <a:cs typeface="Times New Roman"/>
              </a:rPr>
              <a:t> </a:t>
            </a:r>
            <a:r>
              <a:rPr sz="3200" spc="-20" dirty="0">
                <a:solidFill>
                  <a:srgbClr val="0000FF"/>
                </a:solidFill>
                <a:latin typeface="Calibri"/>
                <a:cs typeface="Calibri"/>
              </a:rPr>
              <a:t>c</a:t>
            </a:r>
            <a:r>
              <a:rPr sz="3200" spc="-5" dirty="0">
                <a:solidFill>
                  <a:srgbClr val="0000FF"/>
                </a:solidFill>
                <a:latin typeface="Calibri"/>
                <a:cs typeface="Calibri"/>
              </a:rPr>
              <a:t>ode]</a:t>
            </a:r>
            <a:endParaRPr sz="3200" dirty="0">
              <a:latin typeface="Calibri"/>
              <a:cs typeface="Calibri"/>
            </a:endParaRPr>
          </a:p>
          <a:p>
            <a:pPr marL="756285" lvl="1" indent="-286385" algn="just">
              <a:lnSpc>
                <a:spcPct val="100000"/>
              </a:lnSpc>
              <a:spcBef>
                <a:spcPts val="685"/>
              </a:spcBef>
              <a:buClr>
                <a:srgbClr val="C00000"/>
              </a:buClr>
              <a:buFont typeface="Arial"/>
              <a:buChar char="–"/>
              <a:tabLst>
                <a:tab pos="756920" algn="l"/>
              </a:tabLst>
            </a:pPr>
            <a:r>
              <a:rPr sz="2800" spc="-20" dirty="0">
                <a:solidFill>
                  <a:srgbClr val="C00000"/>
                </a:solidFill>
                <a:latin typeface="Calibri"/>
                <a:cs typeface="Calibri"/>
              </a:rPr>
              <a:t>Stude</a:t>
            </a:r>
            <a:r>
              <a:rPr sz="2800" spc="-50" dirty="0">
                <a:solidFill>
                  <a:srgbClr val="C00000"/>
                </a:solidFill>
                <a:latin typeface="Calibri"/>
                <a:cs typeface="Calibri"/>
              </a:rPr>
              <a:t>n</a:t>
            </a:r>
            <a:r>
              <a:rPr sz="2800" spc="-10" dirty="0">
                <a:solidFill>
                  <a:srgbClr val="C00000"/>
                </a:solidFill>
                <a:latin typeface="Calibri"/>
                <a:cs typeface="Calibri"/>
              </a:rPr>
              <a:t>t</a:t>
            </a:r>
            <a:r>
              <a:rPr sz="2800" spc="-45" dirty="0">
                <a:solidFill>
                  <a:srgbClr val="C00000"/>
                </a:solidFill>
                <a:latin typeface="Times New Roman"/>
                <a:cs typeface="Times New Roman"/>
              </a:rPr>
              <a:t> </a:t>
            </a:r>
            <a:r>
              <a:rPr sz="2800" spc="-15" dirty="0">
                <a:solidFill>
                  <a:srgbClr val="C00000"/>
                </a:solidFill>
                <a:latin typeface="Calibri"/>
                <a:cs typeface="Calibri"/>
              </a:rPr>
              <a:t>and</a:t>
            </a:r>
            <a:r>
              <a:rPr sz="2800" spc="-60" dirty="0">
                <a:solidFill>
                  <a:srgbClr val="C00000"/>
                </a:solidFill>
                <a:latin typeface="Times New Roman"/>
                <a:cs typeface="Times New Roman"/>
              </a:rPr>
              <a:t> </a:t>
            </a:r>
            <a:r>
              <a:rPr sz="2800" spc="-90" dirty="0">
                <a:solidFill>
                  <a:srgbClr val="C00000"/>
                </a:solidFill>
                <a:latin typeface="Calibri"/>
                <a:cs typeface="Calibri"/>
              </a:rPr>
              <a:t>F</a:t>
            </a:r>
            <a:r>
              <a:rPr sz="2800" spc="-15" dirty="0">
                <a:solidFill>
                  <a:srgbClr val="C00000"/>
                </a:solidFill>
                <a:latin typeface="Calibri"/>
                <a:cs typeface="Calibri"/>
              </a:rPr>
              <a:t>a</a:t>
            </a:r>
            <a:r>
              <a:rPr sz="2800" spc="-10" dirty="0">
                <a:solidFill>
                  <a:srgbClr val="C00000"/>
                </a:solidFill>
                <a:latin typeface="Calibri"/>
                <a:cs typeface="Calibri"/>
              </a:rPr>
              <a:t>c</a:t>
            </a:r>
            <a:r>
              <a:rPr sz="2800" spc="-20" dirty="0">
                <a:solidFill>
                  <a:srgbClr val="C00000"/>
                </a:solidFill>
                <a:latin typeface="Calibri"/>
                <a:cs typeface="Calibri"/>
              </a:rPr>
              <a:t>ul</a:t>
            </a:r>
            <a:r>
              <a:rPr sz="2800" spc="-15" dirty="0">
                <a:solidFill>
                  <a:srgbClr val="C00000"/>
                </a:solidFill>
                <a:latin typeface="Calibri"/>
                <a:cs typeface="Calibri"/>
              </a:rPr>
              <a:t>ty</a:t>
            </a:r>
            <a:r>
              <a:rPr sz="2800" spc="-65" dirty="0">
                <a:solidFill>
                  <a:srgbClr val="C00000"/>
                </a:solidFill>
                <a:latin typeface="Times New Roman"/>
                <a:cs typeface="Times New Roman"/>
              </a:rPr>
              <a:t> </a:t>
            </a:r>
            <a:r>
              <a:rPr sz="2800" spc="-20" dirty="0">
                <a:solidFill>
                  <a:srgbClr val="C00000"/>
                </a:solidFill>
                <a:latin typeface="Calibri"/>
                <a:cs typeface="Calibri"/>
              </a:rPr>
              <a:t>A</a:t>
            </a:r>
            <a:r>
              <a:rPr sz="2800" spc="-60" dirty="0">
                <a:solidFill>
                  <a:srgbClr val="C00000"/>
                </a:solidFill>
                <a:latin typeface="Calibri"/>
                <a:cs typeface="Calibri"/>
              </a:rPr>
              <a:t>D</a:t>
            </a:r>
            <a:r>
              <a:rPr sz="2800" spc="-215" dirty="0">
                <a:solidFill>
                  <a:srgbClr val="C00000"/>
                </a:solidFill>
                <a:latin typeface="Calibri"/>
                <a:cs typeface="Calibri"/>
              </a:rPr>
              <a:t>T</a:t>
            </a:r>
            <a:r>
              <a:rPr sz="2800" spc="-15" dirty="0">
                <a:solidFill>
                  <a:srgbClr val="C00000"/>
                </a:solidFill>
                <a:latin typeface="Calibri"/>
                <a:cs typeface="Calibri"/>
              </a:rPr>
              <a:t>s</a:t>
            </a:r>
            <a:r>
              <a:rPr sz="2800" spc="-45" dirty="0">
                <a:solidFill>
                  <a:srgbClr val="C00000"/>
                </a:solidFill>
                <a:latin typeface="Times New Roman"/>
                <a:cs typeface="Times New Roman"/>
              </a:rPr>
              <a:t> </a:t>
            </a:r>
            <a:r>
              <a:rPr sz="2800" spc="-50" dirty="0">
                <a:solidFill>
                  <a:srgbClr val="C00000"/>
                </a:solidFill>
                <a:latin typeface="Calibri"/>
                <a:cs typeface="Calibri"/>
              </a:rPr>
              <a:t>r</a:t>
            </a:r>
            <a:r>
              <a:rPr sz="2800" spc="-15" dirty="0">
                <a:solidFill>
                  <a:srgbClr val="C00000"/>
                </a:solidFill>
                <a:latin typeface="Calibri"/>
                <a:cs typeface="Calibri"/>
              </a:rPr>
              <a:t>equ</a:t>
            </a:r>
            <a:r>
              <a:rPr sz="2800" spc="-30" dirty="0">
                <a:solidFill>
                  <a:srgbClr val="C00000"/>
                </a:solidFill>
                <a:latin typeface="Calibri"/>
                <a:cs typeface="Calibri"/>
              </a:rPr>
              <a:t>i</a:t>
            </a:r>
            <a:r>
              <a:rPr sz="2800" spc="-50" dirty="0">
                <a:solidFill>
                  <a:srgbClr val="C00000"/>
                </a:solidFill>
                <a:latin typeface="Calibri"/>
                <a:cs typeface="Calibri"/>
              </a:rPr>
              <a:t>r</a:t>
            </a:r>
            <a:r>
              <a:rPr sz="2800" spc="-15" dirty="0">
                <a:solidFill>
                  <a:srgbClr val="C00000"/>
                </a:solidFill>
                <a:latin typeface="Calibri"/>
                <a:cs typeface="Calibri"/>
              </a:rPr>
              <a:t>e</a:t>
            </a:r>
            <a:r>
              <a:rPr sz="2800" spc="-55" dirty="0">
                <a:solidFill>
                  <a:srgbClr val="C00000"/>
                </a:solidFill>
                <a:latin typeface="Times New Roman"/>
                <a:cs typeface="Times New Roman"/>
              </a:rPr>
              <a:t> </a:t>
            </a:r>
            <a:r>
              <a:rPr sz="2800" spc="-15" dirty="0">
                <a:solidFill>
                  <a:srgbClr val="C00000"/>
                </a:solidFill>
                <a:latin typeface="Calibri"/>
                <a:cs typeface="Calibri"/>
              </a:rPr>
              <a:t>add</a:t>
            </a:r>
            <a:r>
              <a:rPr sz="2800" spc="-55" dirty="0">
                <a:solidFill>
                  <a:srgbClr val="C00000"/>
                </a:solidFill>
                <a:latin typeface="Calibri"/>
                <a:cs typeface="Calibri"/>
              </a:rPr>
              <a:t>r</a:t>
            </a:r>
            <a:r>
              <a:rPr sz="2800" spc="-15" dirty="0">
                <a:solidFill>
                  <a:srgbClr val="C00000"/>
                </a:solidFill>
                <a:latin typeface="Calibri"/>
                <a:cs typeface="Calibri"/>
              </a:rPr>
              <a:t>ess</a:t>
            </a:r>
            <a:r>
              <a:rPr sz="2800" spc="-40" dirty="0">
                <a:solidFill>
                  <a:srgbClr val="C00000"/>
                </a:solidFill>
                <a:latin typeface="Times New Roman"/>
                <a:cs typeface="Times New Roman"/>
              </a:rPr>
              <a:t> </a:t>
            </a:r>
            <a:r>
              <a:rPr sz="2800" spc="-20" dirty="0">
                <a:solidFill>
                  <a:srgbClr val="C00000"/>
                </a:solidFill>
                <a:latin typeface="Calibri"/>
                <a:cs typeface="Calibri"/>
              </a:rPr>
              <a:t>d</a:t>
            </a:r>
            <a:r>
              <a:rPr sz="2800" spc="-35" dirty="0">
                <a:solidFill>
                  <a:srgbClr val="C00000"/>
                </a:solidFill>
                <a:latin typeface="Calibri"/>
                <a:cs typeface="Calibri"/>
              </a:rPr>
              <a:t>e</a:t>
            </a:r>
            <a:r>
              <a:rPr sz="2800" spc="-50" dirty="0">
                <a:solidFill>
                  <a:srgbClr val="C00000"/>
                </a:solidFill>
                <a:latin typeface="Calibri"/>
                <a:cs typeface="Calibri"/>
              </a:rPr>
              <a:t>t</a:t>
            </a:r>
            <a:r>
              <a:rPr sz="2800" spc="-10" dirty="0">
                <a:solidFill>
                  <a:srgbClr val="C00000"/>
                </a:solidFill>
                <a:latin typeface="Calibri"/>
                <a:cs typeface="Calibri"/>
              </a:rPr>
              <a:t>ail</a:t>
            </a:r>
            <a:r>
              <a:rPr sz="2800" spc="-15" dirty="0">
                <a:solidFill>
                  <a:srgbClr val="C00000"/>
                </a:solidFill>
                <a:latin typeface="Calibri"/>
                <a:cs typeface="Calibri"/>
              </a:rPr>
              <a:t>s</a:t>
            </a:r>
            <a:endParaRPr sz="2800" dirty="0">
              <a:latin typeface="Calibri"/>
              <a:cs typeface="Calibri"/>
            </a:endParaRPr>
          </a:p>
          <a:p>
            <a:pPr marL="355600" marR="572135" indent="-342900" algn="just">
              <a:lnSpc>
                <a:spcPct val="100000"/>
              </a:lnSpc>
              <a:spcBef>
                <a:spcPts val="750"/>
              </a:spcBef>
              <a:buFont typeface="Arial"/>
              <a:buChar char="•"/>
              <a:tabLst>
                <a:tab pos="356235" algn="l"/>
              </a:tabLst>
            </a:pPr>
            <a:r>
              <a:rPr sz="3200" dirty="0">
                <a:latin typeface="Calibri"/>
                <a:cs typeface="Calibri"/>
              </a:rPr>
              <a:t>Indepe</a:t>
            </a:r>
            <a:r>
              <a:rPr sz="3200" spc="-15" dirty="0">
                <a:latin typeface="Calibri"/>
                <a:cs typeface="Calibri"/>
              </a:rPr>
              <a:t>n</a:t>
            </a:r>
            <a:r>
              <a:rPr sz="3200" spc="-5" dirty="0">
                <a:latin typeface="Calibri"/>
                <a:cs typeface="Calibri"/>
              </a:rPr>
              <a:t>de</a:t>
            </a:r>
            <a:r>
              <a:rPr sz="3200" spc="-30" dirty="0">
                <a:latin typeface="Calibri"/>
                <a:cs typeface="Calibri"/>
              </a:rPr>
              <a:t>n</a:t>
            </a:r>
            <a:r>
              <a:rPr sz="3200" dirty="0">
                <a:latin typeface="Calibri"/>
                <a:cs typeface="Calibri"/>
              </a:rPr>
              <a:t>t</a:t>
            </a:r>
            <a:r>
              <a:rPr sz="3200" spc="-65" dirty="0">
                <a:latin typeface="Times New Roman"/>
                <a:cs typeface="Times New Roman"/>
              </a:rPr>
              <a:t> </a:t>
            </a:r>
            <a:r>
              <a:rPr sz="3200" dirty="0">
                <a:latin typeface="Calibri"/>
                <a:cs typeface="Calibri"/>
              </a:rPr>
              <a:t>type</a:t>
            </a:r>
            <a:r>
              <a:rPr sz="3200" spc="-80" dirty="0">
                <a:latin typeface="Times New Roman"/>
                <a:cs typeface="Times New Roman"/>
              </a:rPr>
              <a:t> </a:t>
            </a:r>
            <a:r>
              <a:rPr sz="3200" spc="-5" dirty="0">
                <a:latin typeface="Calibri"/>
                <a:cs typeface="Calibri"/>
              </a:rPr>
              <a:t>d</a:t>
            </a:r>
            <a:r>
              <a:rPr sz="3200" spc="-25" dirty="0">
                <a:latin typeface="Calibri"/>
                <a:cs typeface="Calibri"/>
              </a:rPr>
              <a:t>e</a:t>
            </a:r>
            <a:r>
              <a:rPr sz="3200" spc="-5" dirty="0">
                <a:latin typeface="Calibri"/>
                <a:cs typeface="Calibri"/>
              </a:rPr>
              <a:t>f</a:t>
            </a:r>
            <a:r>
              <a:rPr sz="3200" spc="-10" dirty="0">
                <a:latin typeface="Calibri"/>
                <a:cs typeface="Calibri"/>
              </a:rPr>
              <a:t>i</a:t>
            </a:r>
            <a:r>
              <a:rPr sz="3200" spc="-5" dirty="0">
                <a:latin typeface="Calibri"/>
                <a:cs typeface="Calibri"/>
              </a:rPr>
              <a:t>n</a:t>
            </a:r>
            <a:r>
              <a:rPr sz="3200" dirty="0">
                <a:latin typeface="Calibri"/>
                <a:cs typeface="Calibri"/>
              </a:rPr>
              <a:t>i</a:t>
            </a:r>
            <a:r>
              <a:rPr sz="3200" spc="-15" dirty="0">
                <a:latin typeface="Calibri"/>
                <a:cs typeface="Calibri"/>
              </a:rPr>
              <a:t>t</a:t>
            </a:r>
            <a:r>
              <a:rPr sz="3200" dirty="0">
                <a:latin typeface="Calibri"/>
                <a:cs typeface="Calibri"/>
              </a:rPr>
              <a:t>i</a:t>
            </a:r>
            <a:r>
              <a:rPr sz="3200" spc="-5" dirty="0">
                <a:latin typeface="Calibri"/>
                <a:cs typeface="Calibri"/>
              </a:rPr>
              <a:t>on</a:t>
            </a:r>
            <a:r>
              <a:rPr sz="3200" dirty="0">
                <a:latin typeface="Calibri"/>
                <a:cs typeface="Calibri"/>
              </a:rPr>
              <a:t>s</a:t>
            </a:r>
            <a:r>
              <a:rPr sz="3200" spc="-55" dirty="0">
                <a:latin typeface="Times New Roman"/>
                <a:cs typeface="Times New Roman"/>
              </a:rPr>
              <a:t> </a:t>
            </a:r>
            <a:r>
              <a:rPr sz="3200" dirty="0">
                <a:latin typeface="Calibri"/>
                <a:cs typeface="Calibri"/>
              </a:rPr>
              <a:t>whe</a:t>
            </a:r>
            <a:r>
              <a:rPr sz="3200" spc="-40" dirty="0">
                <a:latin typeface="Calibri"/>
                <a:cs typeface="Calibri"/>
              </a:rPr>
              <a:t>r</a:t>
            </a:r>
            <a:r>
              <a:rPr sz="3200" dirty="0">
                <a:latin typeface="Calibri"/>
                <a:cs typeface="Calibri"/>
              </a:rPr>
              <a:t>e</a:t>
            </a:r>
            <a:r>
              <a:rPr sz="3200" dirty="0">
                <a:latin typeface="Times New Roman"/>
                <a:cs typeface="Times New Roman"/>
              </a:rPr>
              <a:t> </a:t>
            </a:r>
            <a:r>
              <a:rPr sz="3200" spc="-25" dirty="0">
                <a:latin typeface="Calibri"/>
                <a:cs typeface="Calibri"/>
              </a:rPr>
              <a:t>ca</a:t>
            </a:r>
            <a:r>
              <a:rPr sz="3200" spc="-45" dirty="0">
                <a:latin typeface="Calibri"/>
                <a:cs typeface="Calibri"/>
              </a:rPr>
              <a:t>t</a:t>
            </a:r>
            <a:r>
              <a:rPr sz="3200" dirty="0">
                <a:latin typeface="Calibri"/>
                <a:cs typeface="Calibri"/>
              </a:rPr>
              <a:t>e</a:t>
            </a:r>
            <a:r>
              <a:rPr sz="3200" spc="-20" dirty="0">
                <a:latin typeface="Calibri"/>
                <a:cs typeface="Calibri"/>
              </a:rPr>
              <a:t>g</a:t>
            </a:r>
            <a:r>
              <a:rPr sz="3200" spc="-5" dirty="0">
                <a:latin typeface="Calibri"/>
                <a:cs typeface="Calibri"/>
              </a:rPr>
              <a:t>or</a:t>
            </a:r>
            <a:r>
              <a:rPr sz="3200" dirty="0">
                <a:latin typeface="Calibri"/>
                <a:cs typeface="Calibri"/>
              </a:rPr>
              <a:t>ies</a:t>
            </a:r>
            <a:r>
              <a:rPr sz="3200" spc="-114" dirty="0">
                <a:latin typeface="Times New Roman"/>
                <a:cs typeface="Times New Roman"/>
              </a:rPr>
              <a:t> </a:t>
            </a:r>
            <a:r>
              <a:rPr sz="3200" spc="-5" dirty="0">
                <a:latin typeface="Calibri"/>
                <a:cs typeface="Calibri"/>
              </a:rPr>
              <a:t>o</a:t>
            </a:r>
            <a:r>
              <a:rPr sz="3200" dirty="0">
                <a:latin typeface="Calibri"/>
                <a:cs typeface="Calibri"/>
              </a:rPr>
              <a:t>f</a:t>
            </a:r>
            <a:r>
              <a:rPr sz="3200" spc="-80" dirty="0">
                <a:latin typeface="Times New Roman"/>
                <a:cs typeface="Times New Roman"/>
              </a:rPr>
              <a:t> </a:t>
            </a:r>
            <a:r>
              <a:rPr sz="3200" spc="-10" dirty="0">
                <a:latin typeface="Calibri"/>
                <a:cs typeface="Calibri"/>
              </a:rPr>
              <a:t>t</a:t>
            </a:r>
            <a:r>
              <a:rPr sz="3200" dirty="0">
                <a:latin typeface="Calibri"/>
                <a:cs typeface="Calibri"/>
              </a:rPr>
              <a:t>ypes</a:t>
            </a:r>
            <a:r>
              <a:rPr sz="3200" spc="-85" dirty="0">
                <a:latin typeface="Times New Roman"/>
                <a:cs typeface="Times New Roman"/>
              </a:rPr>
              <a:t> </a:t>
            </a:r>
            <a:r>
              <a:rPr sz="3200" dirty="0">
                <a:latin typeface="Calibri"/>
                <a:cs typeface="Calibri"/>
              </a:rPr>
              <a:t>a</a:t>
            </a:r>
            <a:r>
              <a:rPr sz="3200" spc="-35" dirty="0">
                <a:latin typeface="Calibri"/>
                <a:cs typeface="Calibri"/>
              </a:rPr>
              <a:t>r</a:t>
            </a:r>
            <a:r>
              <a:rPr sz="3200" dirty="0">
                <a:latin typeface="Calibri"/>
                <a:cs typeface="Calibri"/>
              </a:rPr>
              <a:t>e</a:t>
            </a:r>
            <a:r>
              <a:rPr sz="3200" spc="-95" dirty="0">
                <a:latin typeface="Times New Roman"/>
                <a:cs typeface="Times New Roman"/>
              </a:rPr>
              <a:t> </a:t>
            </a:r>
            <a:r>
              <a:rPr sz="3200" spc="-40" dirty="0">
                <a:latin typeface="Calibri"/>
                <a:cs typeface="Calibri"/>
              </a:rPr>
              <a:t>r</a:t>
            </a:r>
            <a:r>
              <a:rPr sz="3200" dirty="0">
                <a:latin typeface="Calibri"/>
                <a:cs typeface="Calibri"/>
              </a:rPr>
              <a:t>el</a:t>
            </a:r>
            <a:r>
              <a:rPr sz="3200" spc="-30" dirty="0">
                <a:latin typeface="Calibri"/>
                <a:cs typeface="Calibri"/>
              </a:rPr>
              <a:t>a</a:t>
            </a:r>
            <a:r>
              <a:rPr sz="3200" spc="-45" dirty="0">
                <a:latin typeface="Calibri"/>
                <a:cs typeface="Calibri"/>
              </a:rPr>
              <a:t>t</a:t>
            </a:r>
            <a:r>
              <a:rPr sz="3200" dirty="0">
                <a:latin typeface="Calibri"/>
                <a:cs typeface="Calibri"/>
              </a:rPr>
              <a:t>ed</a:t>
            </a:r>
            <a:r>
              <a:rPr sz="3200" spc="-85" dirty="0">
                <a:latin typeface="Times New Roman"/>
                <a:cs typeface="Times New Roman"/>
              </a:rPr>
              <a:t> </a:t>
            </a:r>
            <a:r>
              <a:rPr sz="3200" dirty="0">
                <a:solidFill>
                  <a:srgbClr val="0000FF"/>
                </a:solidFill>
                <a:latin typeface="Calibri"/>
                <a:cs typeface="Calibri"/>
              </a:rPr>
              <a:t>[</a:t>
            </a:r>
            <a:r>
              <a:rPr sz="3200" dirty="0" smtClean="0">
                <a:solidFill>
                  <a:srgbClr val="0000FF"/>
                </a:solidFill>
                <a:latin typeface="Calibri"/>
                <a:cs typeface="Calibri"/>
              </a:rPr>
              <a:t>P</a:t>
            </a:r>
            <a:r>
              <a:rPr sz="3200" spc="-55" dirty="0" smtClean="0">
                <a:solidFill>
                  <a:srgbClr val="0000FF"/>
                </a:solidFill>
                <a:latin typeface="Calibri"/>
                <a:cs typeface="Calibri"/>
              </a:rPr>
              <a:t>r</a:t>
            </a:r>
            <a:r>
              <a:rPr sz="3200" dirty="0" smtClean="0">
                <a:solidFill>
                  <a:srgbClr val="0000FF"/>
                </a:solidFill>
                <a:latin typeface="Calibri"/>
                <a:cs typeface="Calibri"/>
              </a:rPr>
              <a:t>og</a:t>
            </a:r>
            <a:r>
              <a:rPr sz="3200" spc="-55" dirty="0" smtClean="0">
                <a:solidFill>
                  <a:srgbClr val="0000FF"/>
                </a:solidFill>
                <a:latin typeface="Calibri"/>
                <a:cs typeface="Calibri"/>
              </a:rPr>
              <a:t>r</a:t>
            </a:r>
            <a:r>
              <a:rPr sz="3200" spc="130" dirty="0" smtClean="0">
                <a:solidFill>
                  <a:srgbClr val="0000FF"/>
                </a:solidFill>
                <a:latin typeface="Calibri"/>
                <a:cs typeface="Calibri"/>
              </a:rPr>
              <a:t>a</a:t>
            </a:r>
            <a:r>
              <a:rPr lang="en-US" sz="3200" spc="130" dirty="0" smtClean="0">
                <a:solidFill>
                  <a:srgbClr val="0000FF"/>
                </a:solidFill>
                <a:latin typeface="Calibri"/>
                <a:cs typeface="Calibri"/>
              </a:rPr>
              <a:t>m</a:t>
            </a:r>
            <a:r>
              <a:rPr sz="3200" dirty="0" smtClean="0">
                <a:solidFill>
                  <a:srgbClr val="0000FF"/>
                </a:solidFill>
                <a:latin typeface="Calibri"/>
                <a:cs typeface="Calibri"/>
              </a:rPr>
              <a:t> </a:t>
            </a:r>
            <a:r>
              <a:rPr sz="3200" spc="-5" dirty="0">
                <a:solidFill>
                  <a:srgbClr val="0000FF"/>
                </a:solidFill>
                <a:latin typeface="Calibri"/>
                <a:cs typeface="Calibri"/>
              </a:rPr>
              <a:t>p</a:t>
            </a:r>
            <a:r>
              <a:rPr sz="3200" spc="-50" dirty="0">
                <a:solidFill>
                  <a:srgbClr val="0000FF"/>
                </a:solidFill>
                <a:latin typeface="Calibri"/>
                <a:cs typeface="Calibri"/>
              </a:rPr>
              <a:t>r</a:t>
            </a:r>
            <a:r>
              <a:rPr sz="3200" spc="-5" dirty="0">
                <a:solidFill>
                  <a:srgbClr val="0000FF"/>
                </a:solidFill>
                <a:latin typeface="Calibri"/>
                <a:cs typeface="Calibri"/>
              </a:rPr>
              <a:t>ob</a:t>
            </a:r>
            <a:r>
              <a:rPr sz="3200" dirty="0">
                <a:solidFill>
                  <a:srgbClr val="0000FF"/>
                </a:solidFill>
                <a:latin typeface="Calibri"/>
                <a:cs typeface="Calibri"/>
              </a:rPr>
              <a:t>lem</a:t>
            </a:r>
            <a:r>
              <a:rPr sz="3200" spc="-80" dirty="0">
                <a:solidFill>
                  <a:srgbClr val="0000FF"/>
                </a:solidFill>
                <a:latin typeface="Times New Roman"/>
                <a:cs typeface="Times New Roman"/>
              </a:rPr>
              <a:t> </a:t>
            </a:r>
            <a:r>
              <a:rPr sz="3200" spc="-15" dirty="0">
                <a:solidFill>
                  <a:srgbClr val="0000FF"/>
                </a:solidFill>
                <a:latin typeface="Calibri"/>
                <a:cs typeface="Calibri"/>
              </a:rPr>
              <a:t>s</a:t>
            </a:r>
            <a:r>
              <a:rPr sz="3200" spc="-5" dirty="0">
                <a:solidFill>
                  <a:srgbClr val="0000FF"/>
                </a:solidFill>
                <a:latin typeface="Calibri"/>
                <a:cs typeface="Calibri"/>
              </a:rPr>
              <a:t>pac</a:t>
            </a:r>
            <a:r>
              <a:rPr sz="3200" dirty="0">
                <a:solidFill>
                  <a:srgbClr val="0000FF"/>
                </a:solidFill>
                <a:latin typeface="Calibri"/>
                <a:cs typeface="Calibri"/>
              </a:rPr>
              <a:t>e</a:t>
            </a:r>
            <a:r>
              <a:rPr sz="3200" spc="-70" dirty="0">
                <a:solidFill>
                  <a:srgbClr val="0000FF"/>
                </a:solidFill>
                <a:latin typeface="Times New Roman"/>
                <a:cs typeface="Times New Roman"/>
              </a:rPr>
              <a:t> </a:t>
            </a:r>
            <a:r>
              <a:rPr sz="3200" dirty="0">
                <a:solidFill>
                  <a:srgbClr val="0000FF"/>
                </a:solidFill>
                <a:latin typeface="Calibri"/>
                <a:cs typeface="Calibri"/>
              </a:rPr>
              <a:t>is</a:t>
            </a:r>
            <a:r>
              <a:rPr sz="3200" spc="-90" dirty="0">
                <a:solidFill>
                  <a:srgbClr val="0000FF"/>
                </a:solidFill>
                <a:latin typeface="Times New Roman"/>
                <a:cs typeface="Times New Roman"/>
              </a:rPr>
              <a:t> </a:t>
            </a:r>
            <a:r>
              <a:rPr sz="3200" spc="-5" dirty="0">
                <a:solidFill>
                  <a:srgbClr val="0000FF"/>
                </a:solidFill>
                <a:latin typeface="Calibri"/>
                <a:cs typeface="Calibri"/>
              </a:rPr>
              <a:t>d</a:t>
            </a:r>
            <a:r>
              <a:rPr sz="3200" dirty="0">
                <a:solidFill>
                  <a:srgbClr val="0000FF"/>
                </a:solidFill>
                <a:latin typeface="Calibri"/>
                <a:cs typeface="Calibri"/>
              </a:rPr>
              <a:t>i</a:t>
            </a:r>
            <a:r>
              <a:rPr sz="3200" spc="-45" dirty="0">
                <a:solidFill>
                  <a:srgbClr val="0000FF"/>
                </a:solidFill>
                <a:latin typeface="Calibri"/>
                <a:cs typeface="Calibri"/>
              </a:rPr>
              <a:t>f</a:t>
            </a:r>
            <a:r>
              <a:rPr sz="3200" spc="-5" dirty="0">
                <a:solidFill>
                  <a:srgbClr val="0000FF"/>
                </a:solidFill>
                <a:latin typeface="Calibri"/>
                <a:cs typeface="Calibri"/>
              </a:rPr>
              <a:t>f</a:t>
            </a:r>
            <a:r>
              <a:rPr sz="3200" spc="-10" dirty="0">
                <a:solidFill>
                  <a:srgbClr val="0000FF"/>
                </a:solidFill>
                <a:latin typeface="Calibri"/>
                <a:cs typeface="Calibri"/>
              </a:rPr>
              <a:t>i</a:t>
            </a:r>
            <a:r>
              <a:rPr sz="3200" dirty="0">
                <a:solidFill>
                  <a:srgbClr val="0000FF"/>
                </a:solidFill>
                <a:latin typeface="Calibri"/>
                <a:cs typeface="Calibri"/>
              </a:rPr>
              <a:t>cu</a:t>
            </a:r>
            <a:r>
              <a:rPr sz="3200" spc="-5" dirty="0">
                <a:solidFill>
                  <a:srgbClr val="0000FF"/>
                </a:solidFill>
                <a:latin typeface="Calibri"/>
                <a:cs typeface="Calibri"/>
              </a:rPr>
              <a:t>l</a:t>
            </a:r>
            <a:r>
              <a:rPr sz="3200" dirty="0">
                <a:solidFill>
                  <a:srgbClr val="0000FF"/>
                </a:solidFill>
                <a:latin typeface="Calibri"/>
                <a:cs typeface="Calibri"/>
              </a:rPr>
              <a:t>t</a:t>
            </a:r>
            <a:r>
              <a:rPr sz="3200" spc="-50" dirty="0">
                <a:solidFill>
                  <a:srgbClr val="0000FF"/>
                </a:solidFill>
                <a:latin typeface="Times New Roman"/>
                <a:cs typeface="Times New Roman"/>
              </a:rPr>
              <a:t> </a:t>
            </a:r>
            <a:r>
              <a:rPr sz="3200" spc="-45" dirty="0">
                <a:solidFill>
                  <a:srgbClr val="0000FF"/>
                </a:solidFill>
                <a:latin typeface="Calibri"/>
                <a:cs typeface="Calibri"/>
              </a:rPr>
              <a:t>t</a:t>
            </a:r>
            <a:r>
              <a:rPr sz="3200" dirty="0">
                <a:solidFill>
                  <a:srgbClr val="0000FF"/>
                </a:solidFill>
                <a:latin typeface="Calibri"/>
                <a:cs typeface="Calibri"/>
              </a:rPr>
              <a:t>o</a:t>
            </a:r>
            <a:r>
              <a:rPr sz="3200" spc="-70" dirty="0">
                <a:solidFill>
                  <a:srgbClr val="0000FF"/>
                </a:solidFill>
                <a:latin typeface="Times New Roman"/>
                <a:cs typeface="Times New Roman"/>
              </a:rPr>
              <a:t> </a:t>
            </a:r>
            <a:r>
              <a:rPr sz="3200" dirty="0">
                <a:solidFill>
                  <a:srgbClr val="0000FF"/>
                </a:solidFill>
                <a:latin typeface="Calibri"/>
                <a:cs typeface="Calibri"/>
              </a:rPr>
              <a:t>mana</a:t>
            </a:r>
            <a:r>
              <a:rPr sz="3200" spc="-25" dirty="0">
                <a:solidFill>
                  <a:srgbClr val="0000FF"/>
                </a:solidFill>
                <a:latin typeface="Calibri"/>
                <a:cs typeface="Calibri"/>
              </a:rPr>
              <a:t>g</a:t>
            </a:r>
            <a:r>
              <a:rPr sz="3200" dirty="0">
                <a:solidFill>
                  <a:srgbClr val="0000FF"/>
                </a:solidFill>
                <a:latin typeface="Calibri"/>
                <a:cs typeface="Calibri"/>
              </a:rPr>
              <a:t>e</a:t>
            </a:r>
            <a:r>
              <a:rPr sz="3200" spc="-75" dirty="0">
                <a:solidFill>
                  <a:srgbClr val="0000FF"/>
                </a:solidFill>
                <a:latin typeface="Times New Roman"/>
                <a:cs typeface="Times New Roman"/>
              </a:rPr>
              <a:t> </a:t>
            </a:r>
            <a:r>
              <a:rPr sz="3200" dirty="0">
                <a:solidFill>
                  <a:srgbClr val="0000FF"/>
                </a:solidFill>
                <a:latin typeface="Calibri"/>
                <a:cs typeface="Calibri"/>
              </a:rPr>
              <a:t>and</a:t>
            </a:r>
            <a:r>
              <a:rPr sz="3200" dirty="0">
                <a:solidFill>
                  <a:srgbClr val="0000FF"/>
                </a:solidFill>
                <a:latin typeface="Times New Roman"/>
                <a:cs typeface="Times New Roman"/>
              </a:rPr>
              <a:t> </a:t>
            </a:r>
            <a:r>
              <a:rPr sz="3200" spc="-5" dirty="0">
                <a:solidFill>
                  <a:srgbClr val="0000FF"/>
                </a:solidFill>
                <a:latin typeface="Calibri"/>
                <a:cs typeface="Calibri"/>
              </a:rPr>
              <a:t>d</a:t>
            </a:r>
            <a:r>
              <a:rPr sz="3200" dirty="0">
                <a:solidFill>
                  <a:srgbClr val="0000FF"/>
                </a:solidFill>
                <a:latin typeface="Calibri"/>
                <a:cs typeface="Calibri"/>
              </a:rPr>
              <a:t>i</a:t>
            </a:r>
            <a:r>
              <a:rPr sz="3200" spc="-50" dirty="0">
                <a:solidFill>
                  <a:srgbClr val="0000FF"/>
                </a:solidFill>
                <a:latin typeface="Calibri"/>
                <a:cs typeface="Calibri"/>
              </a:rPr>
              <a:t>f</a:t>
            </a:r>
            <a:r>
              <a:rPr sz="3200" spc="-5" dirty="0">
                <a:solidFill>
                  <a:srgbClr val="0000FF"/>
                </a:solidFill>
                <a:latin typeface="Calibri"/>
                <a:cs typeface="Calibri"/>
              </a:rPr>
              <a:t>f</a:t>
            </a:r>
            <a:r>
              <a:rPr sz="3200" spc="-10" dirty="0">
                <a:solidFill>
                  <a:srgbClr val="0000FF"/>
                </a:solidFill>
                <a:latin typeface="Calibri"/>
                <a:cs typeface="Calibri"/>
              </a:rPr>
              <a:t>i</a:t>
            </a:r>
            <a:r>
              <a:rPr sz="3200" dirty="0">
                <a:solidFill>
                  <a:srgbClr val="0000FF"/>
                </a:solidFill>
                <a:latin typeface="Calibri"/>
                <a:cs typeface="Calibri"/>
              </a:rPr>
              <a:t>cu</a:t>
            </a:r>
            <a:r>
              <a:rPr sz="3200" spc="-5" dirty="0">
                <a:solidFill>
                  <a:srgbClr val="0000FF"/>
                </a:solidFill>
                <a:latin typeface="Calibri"/>
                <a:cs typeface="Calibri"/>
              </a:rPr>
              <a:t>l</a:t>
            </a:r>
            <a:r>
              <a:rPr sz="3200" dirty="0">
                <a:solidFill>
                  <a:srgbClr val="0000FF"/>
                </a:solidFill>
                <a:latin typeface="Calibri"/>
                <a:cs typeface="Calibri"/>
              </a:rPr>
              <a:t>t</a:t>
            </a:r>
            <a:r>
              <a:rPr sz="3200" spc="-60" dirty="0">
                <a:solidFill>
                  <a:srgbClr val="0000FF"/>
                </a:solidFill>
                <a:latin typeface="Times New Roman"/>
                <a:cs typeface="Times New Roman"/>
              </a:rPr>
              <a:t> </a:t>
            </a:r>
            <a:r>
              <a:rPr sz="3200" spc="-45" dirty="0">
                <a:solidFill>
                  <a:srgbClr val="0000FF"/>
                </a:solidFill>
                <a:latin typeface="Calibri"/>
                <a:cs typeface="Calibri"/>
              </a:rPr>
              <a:t>t</a:t>
            </a:r>
            <a:r>
              <a:rPr sz="3200" dirty="0">
                <a:solidFill>
                  <a:srgbClr val="0000FF"/>
                </a:solidFill>
                <a:latin typeface="Calibri"/>
                <a:cs typeface="Calibri"/>
              </a:rPr>
              <a:t>o</a:t>
            </a:r>
            <a:r>
              <a:rPr sz="3200" spc="-70" dirty="0">
                <a:solidFill>
                  <a:srgbClr val="0000FF"/>
                </a:solidFill>
                <a:latin typeface="Times New Roman"/>
                <a:cs typeface="Times New Roman"/>
              </a:rPr>
              <a:t> </a:t>
            </a:r>
            <a:r>
              <a:rPr sz="3200" spc="-5" dirty="0">
                <a:solidFill>
                  <a:srgbClr val="0000FF"/>
                </a:solidFill>
                <a:latin typeface="Calibri"/>
                <a:cs typeface="Calibri"/>
              </a:rPr>
              <a:t>o</a:t>
            </a:r>
            <a:r>
              <a:rPr sz="3200" spc="-50" dirty="0">
                <a:solidFill>
                  <a:srgbClr val="0000FF"/>
                </a:solidFill>
                <a:latin typeface="Calibri"/>
                <a:cs typeface="Calibri"/>
              </a:rPr>
              <a:t>r</a:t>
            </a:r>
            <a:r>
              <a:rPr sz="3200" spc="-60" dirty="0">
                <a:solidFill>
                  <a:srgbClr val="0000FF"/>
                </a:solidFill>
                <a:latin typeface="Calibri"/>
                <a:cs typeface="Calibri"/>
              </a:rPr>
              <a:t>g</a:t>
            </a:r>
            <a:r>
              <a:rPr sz="3200" dirty="0">
                <a:solidFill>
                  <a:srgbClr val="0000FF"/>
                </a:solidFill>
                <a:latin typeface="Calibri"/>
                <a:cs typeface="Calibri"/>
              </a:rPr>
              <a:t>ani</a:t>
            </a:r>
            <a:r>
              <a:rPr sz="3200" spc="-85" dirty="0">
                <a:solidFill>
                  <a:srgbClr val="0000FF"/>
                </a:solidFill>
                <a:latin typeface="Calibri"/>
                <a:cs typeface="Calibri"/>
              </a:rPr>
              <a:t>z</a:t>
            </a:r>
            <a:r>
              <a:rPr sz="3200" dirty="0">
                <a:solidFill>
                  <a:srgbClr val="0000FF"/>
                </a:solidFill>
                <a:latin typeface="Calibri"/>
                <a:cs typeface="Calibri"/>
              </a:rPr>
              <a:t>e</a:t>
            </a:r>
            <a:r>
              <a:rPr sz="3200" spc="-75" dirty="0">
                <a:solidFill>
                  <a:srgbClr val="0000FF"/>
                </a:solidFill>
                <a:latin typeface="Times New Roman"/>
                <a:cs typeface="Times New Roman"/>
              </a:rPr>
              <a:t> </a:t>
            </a:r>
            <a:r>
              <a:rPr sz="3200" spc="-5" dirty="0">
                <a:solidFill>
                  <a:srgbClr val="0000FF"/>
                </a:solidFill>
                <a:latin typeface="Calibri"/>
                <a:cs typeface="Calibri"/>
              </a:rPr>
              <a:t>p</a:t>
            </a:r>
            <a:r>
              <a:rPr sz="3200" spc="-45" dirty="0">
                <a:solidFill>
                  <a:srgbClr val="0000FF"/>
                </a:solidFill>
                <a:latin typeface="Calibri"/>
                <a:cs typeface="Calibri"/>
              </a:rPr>
              <a:t>r</a:t>
            </a:r>
            <a:r>
              <a:rPr sz="3200" spc="-5" dirty="0">
                <a:solidFill>
                  <a:srgbClr val="0000FF"/>
                </a:solidFill>
                <a:latin typeface="Calibri"/>
                <a:cs typeface="Calibri"/>
              </a:rPr>
              <a:t>og</a:t>
            </a:r>
            <a:r>
              <a:rPr sz="3200" spc="-55" dirty="0">
                <a:solidFill>
                  <a:srgbClr val="0000FF"/>
                </a:solidFill>
                <a:latin typeface="Calibri"/>
                <a:cs typeface="Calibri"/>
              </a:rPr>
              <a:t>r</a:t>
            </a:r>
            <a:r>
              <a:rPr sz="3200" dirty="0">
                <a:solidFill>
                  <a:srgbClr val="0000FF"/>
                </a:solidFill>
                <a:latin typeface="Calibri"/>
                <a:cs typeface="Calibri"/>
              </a:rPr>
              <a:t>am</a:t>
            </a:r>
            <a:r>
              <a:rPr sz="3200" spc="-80" dirty="0">
                <a:solidFill>
                  <a:srgbClr val="0000FF"/>
                </a:solidFill>
                <a:latin typeface="Times New Roman"/>
                <a:cs typeface="Times New Roman"/>
              </a:rPr>
              <a:t> </a:t>
            </a:r>
            <a:r>
              <a:rPr sz="3200" spc="-30" dirty="0">
                <a:solidFill>
                  <a:srgbClr val="0000FF"/>
                </a:solidFill>
                <a:latin typeface="Calibri"/>
                <a:cs typeface="Calibri"/>
              </a:rPr>
              <a:t>c</a:t>
            </a:r>
            <a:r>
              <a:rPr sz="3200" spc="-5" dirty="0">
                <a:solidFill>
                  <a:srgbClr val="0000FF"/>
                </a:solidFill>
                <a:latin typeface="Calibri"/>
                <a:cs typeface="Calibri"/>
              </a:rPr>
              <a:t>ode]</a:t>
            </a:r>
            <a:endParaRPr sz="3200" dirty="0">
              <a:latin typeface="Calibri"/>
              <a:cs typeface="Calibri"/>
            </a:endParaRPr>
          </a:p>
          <a:p>
            <a:pPr marL="756285" lvl="1" indent="-286385" algn="just">
              <a:lnSpc>
                <a:spcPct val="100000"/>
              </a:lnSpc>
              <a:spcBef>
                <a:spcPts val="690"/>
              </a:spcBef>
              <a:buClr>
                <a:srgbClr val="C00000"/>
              </a:buClr>
              <a:buFont typeface="Arial"/>
              <a:buChar char="–"/>
              <a:tabLst>
                <a:tab pos="756920" algn="l"/>
              </a:tabLst>
            </a:pPr>
            <a:r>
              <a:rPr lang="en-US" sz="2800" spc="-15" dirty="0" smtClean="0">
                <a:solidFill>
                  <a:srgbClr val="C00000"/>
                </a:solidFill>
                <a:latin typeface="Calibri"/>
                <a:cs typeface="Calibri"/>
              </a:rPr>
              <a:t>Vehicle </a:t>
            </a:r>
            <a:r>
              <a:rPr lang="en-US" sz="2800" spc="-15" dirty="0" smtClean="0">
                <a:solidFill>
                  <a:srgbClr val="C00000"/>
                </a:solidFill>
                <a:latin typeface="Calibri"/>
                <a:cs typeface="Calibri"/>
              </a:rPr>
              <a:t>and Car ADTs</a:t>
            </a:r>
            <a:endParaRPr lang="en-US" sz="2800" spc="-15" dirty="0">
              <a:solidFill>
                <a:srgbClr val="C00000"/>
              </a:solidFill>
              <a:latin typeface="Calibri"/>
              <a:cs typeface="Calibri"/>
            </a:endParaRPr>
          </a:p>
        </p:txBody>
      </p:sp>
      <p:sp>
        <p:nvSpPr>
          <p:cNvPr id="6" name="TextBox 5"/>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4099416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74638"/>
            <a:ext cx="10972800" cy="962571"/>
          </a:xfrm>
          <a:prstGeom prst="rect">
            <a:avLst/>
          </a:prstGeom>
        </p:spPr>
        <p:txBody>
          <a:bodyPr vert="horz" wrap="square" lIns="0" tIns="282702" rIns="0" bIns="0" rtlCol="0">
            <a:spAutoFit/>
          </a:bodyPr>
          <a:lstStyle/>
          <a:p>
            <a:pPr marL="467995">
              <a:lnSpc>
                <a:spcPct val="100000"/>
              </a:lnSpc>
            </a:pPr>
            <a:r>
              <a:rPr dirty="0"/>
              <a:t>Inheri</a:t>
            </a:r>
            <a:r>
              <a:rPr spc="-40" dirty="0"/>
              <a:t>t</a:t>
            </a:r>
            <a:r>
              <a:rPr dirty="0"/>
              <a:t>ance</a:t>
            </a:r>
            <a:r>
              <a:rPr spc="-105" dirty="0">
                <a:latin typeface="Times New Roman"/>
                <a:cs typeface="Times New Roman"/>
              </a:rPr>
              <a:t> </a:t>
            </a:r>
            <a:r>
              <a:rPr spc="-15" dirty="0"/>
              <a:t>:</a:t>
            </a:r>
            <a:r>
              <a:rPr spc="-105" dirty="0">
                <a:latin typeface="Times New Roman"/>
                <a:cs typeface="Times New Roman"/>
              </a:rPr>
              <a:t> </a:t>
            </a:r>
            <a:r>
              <a:rPr spc="-15" dirty="0"/>
              <a:t>A</a:t>
            </a:r>
            <a:r>
              <a:rPr dirty="0"/>
              <a:t>n</a:t>
            </a:r>
            <a:r>
              <a:rPr spc="-95" dirty="0">
                <a:latin typeface="Times New Roman"/>
                <a:cs typeface="Times New Roman"/>
              </a:rPr>
              <a:t> </a:t>
            </a:r>
            <a:r>
              <a:rPr spc="-5" dirty="0"/>
              <a:t>OO</a:t>
            </a:r>
            <a:r>
              <a:rPr dirty="0"/>
              <a:t>P</a:t>
            </a:r>
            <a:r>
              <a:rPr spc="-105" dirty="0">
                <a:latin typeface="Times New Roman"/>
                <a:cs typeface="Times New Roman"/>
              </a:rPr>
              <a:t> </a:t>
            </a:r>
            <a:r>
              <a:rPr dirty="0"/>
              <a:t>App</a:t>
            </a:r>
            <a:r>
              <a:rPr spc="-80" dirty="0"/>
              <a:t>r</a:t>
            </a:r>
            <a:r>
              <a:rPr spc="-5" dirty="0"/>
              <a:t>oach</a:t>
            </a:r>
          </a:p>
        </p:txBody>
      </p:sp>
      <p:sp>
        <p:nvSpPr>
          <p:cNvPr id="3" name="object 3"/>
          <p:cNvSpPr txBox="1"/>
          <p:nvPr/>
        </p:nvSpPr>
        <p:spPr>
          <a:xfrm>
            <a:off x="714588" y="1697447"/>
            <a:ext cx="10354733" cy="4093428"/>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3200" spc="-5" dirty="0">
                <a:latin typeface="Calibri"/>
                <a:cs typeface="Calibri"/>
              </a:rPr>
              <a:t>O</a:t>
            </a:r>
            <a:r>
              <a:rPr sz="3200" spc="-40" dirty="0">
                <a:latin typeface="Calibri"/>
                <a:cs typeface="Calibri"/>
              </a:rPr>
              <a:t>f</a:t>
            </a:r>
            <a:r>
              <a:rPr sz="3200" spc="-95" dirty="0">
                <a:latin typeface="Calibri"/>
                <a:cs typeface="Calibri"/>
              </a:rPr>
              <a:t>f</a:t>
            </a:r>
            <a:r>
              <a:rPr sz="3200" dirty="0">
                <a:latin typeface="Calibri"/>
                <a:cs typeface="Calibri"/>
              </a:rPr>
              <a:t>e</a:t>
            </a:r>
            <a:r>
              <a:rPr sz="3200" spc="-60" dirty="0">
                <a:latin typeface="Calibri"/>
                <a:cs typeface="Calibri"/>
              </a:rPr>
              <a:t>r</a:t>
            </a:r>
            <a:r>
              <a:rPr sz="3200" dirty="0">
                <a:latin typeface="Calibri"/>
                <a:cs typeface="Calibri"/>
              </a:rPr>
              <a:t>s</a:t>
            </a:r>
            <a:r>
              <a:rPr sz="3200" spc="-80" dirty="0">
                <a:latin typeface="Times New Roman"/>
                <a:cs typeface="Times New Roman"/>
              </a:rPr>
              <a:t> </a:t>
            </a:r>
            <a:r>
              <a:rPr sz="3200" spc="-15" dirty="0">
                <a:latin typeface="Calibri"/>
                <a:cs typeface="Calibri"/>
              </a:rPr>
              <a:t>s</a:t>
            </a:r>
            <a:r>
              <a:rPr sz="3200" spc="-5" dirty="0">
                <a:latin typeface="Calibri"/>
                <a:cs typeface="Calibri"/>
              </a:rPr>
              <a:t>o</a:t>
            </a:r>
            <a:r>
              <a:rPr sz="3200" dirty="0">
                <a:latin typeface="Calibri"/>
                <a:cs typeface="Calibri"/>
              </a:rPr>
              <a:t>l</a:t>
            </a:r>
            <a:r>
              <a:rPr sz="3200" spc="-5" dirty="0">
                <a:latin typeface="Calibri"/>
                <a:cs typeface="Calibri"/>
              </a:rPr>
              <a:t>ut</a:t>
            </a:r>
            <a:r>
              <a:rPr sz="3200" spc="-10" dirty="0">
                <a:latin typeface="Calibri"/>
                <a:cs typeface="Calibri"/>
              </a:rPr>
              <a:t>i</a:t>
            </a:r>
            <a:r>
              <a:rPr sz="3200" spc="-5" dirty="0">
                <a:latin typeface="Calibri"/>
                <a:cs typeface="Calibri"/>
              </a:rPr>
              <a:t>on</a:t>
            </a:r>
            <a:r>
              <a:rPr sz="3200" dirty="0">
                <a:latin typeface="Calibri"/>
                <a:cs typeface="Calibri"/>
              </a:rPr>
              <a:t>s</a:t>
            </a:r>
            <a:r>
              <a:rPr sz="3200" spc="-50" dirty="0">
                <a:latin typeface="Times New Roman"/>
                <a:cs typeface="Times New Roman"/>
              </a:rPr>
              <a:t> </a:t>
            </a:r>
            <a:r>
              <a:rPr sz="3200" spc="-45" dirty="0">
                <a:latin typeface="Calibri"/>
                <a:cs typeface="Calibri"/>
              </a:rPr>
              <a:t>t</a:t>
            </a:r>
            <a:r>
              <a:rPr sz="3200" dirty="0">
                <a:latin typeface="Calibri"/>
                <a:cs typeface="Calibri"/>
              </a:rPr>
              <a:t>o</a:t>
            </a:r>
            <a:r>
              <a:rPr sz="3200" spc="-70" dirty="0">
                <a:latin typeface="Times New Roman"/>
                <a:cs typeface="Times New Roman"/>
              </a:rPr>
              <a:t> </a:t>
            </a:r>
            <a:r>
              <a:rPr sz="3200" spc="-5" dirty="0">
                <a:latin typeface="Calibri"/>
                <a:cs typeface="Calibri"/>
              </a:rPr>
              <a:t>bot</a:t>
            </a:r>
            <a:r>
              <a:rPr sz="3200" dirty="0">
                <a:latin typeface="Calibri"/>
                <a:cs typeface="Calibri"/>
              </a:rPr>
              <a:t>h</a:t>
            </a:r>
            <a:r>
              <a:rPr sz="3200" spc="-65" dirty="0">
                <a:latin typeface="Times New Roman"/>
                <a:cs typeface="Times New Roman"/>
              </a:rPr>
              <a:t> </a:t>
            </a:r>
            <a:r>
              <a:rPr sz="3200" dirty="0">
                <a:latin typeface="Calibri"/>
                <a:cs typeface="Calibri"/>
              </a:rPr>
              <a:t>mod</a:t>
            </a:r>
            <a:r>
              <a:rPr sz="3200" spc="-5" dirty="0">
                <a:latin typeface="Calibri"/>
                <a:cs typeface="Calibri"/>
              </a:rPr>
              <a:t>i</a:t>
            </a:r>
            <a:r>
              <a:rPr sz="3200" spc="-15" dirty="0">
                <a:latin typeface="Calibri"/>
                <a:cs typeface="Calibri"/>
              </a:rPr>
              <a:t>f</a:t>
            </a:r>
            <a:r>
              <a:rPr sz="3200" dirty="0">
                <a:latin typeface="Calibri"/>
                <a:cs typeface="Calibri"/>
              </a:rPr>
              <a:t>i</a:t>
            </a:r>
            <a:r>
              <a:rPr sz="3200" spc="-30" dirty="0">
                <a:latin typeface="Calibri"/>
                <a:cs typeface="Calibri"/>
              </a:rPr>
              <a:t>c</a:t>
            </a:r>
            <a:r>
              <a:rPr sz="3200" spc="-25" dirty="0">
                <a:latin typeface="Calibri"/>
                <a:cs typeface="Calibri"/>
              </a:rPr>
              <a:t>a</a:t>
            </a:r>
            <a:r>
              <a:rPr sz="3200" dirty="0">
                <a:latin typeface="Calibri"/>
                <a:cs typeface="Calibri"/>
              </a:rPr>
              <a:t>t</a:t>
            </a:r>
            <a:r>
              <a:rPr sz="3200" spc="-10" dirty="0">
                <a:latin typeface="Calibri"/>
                <a:cs typeface="Calibri"/>
              </a:rPr>
              <a:t>i</a:t>
            </a:r>
            <a:r>
              <a:rPr sz="3200" spc="-5" dirty="0">
                <a:latin typeface="Calibri"/>
                <a:cs typeface="Calibri"/>
              </a:rPr>
              <a:t>on</a:t>
            </a:r>
            <a:r>
              <a:rPr sz="3200" dirty="0">
                <a:latin typeface="Calibri"/>
                <a:cs typeface="Calibri"/>
              </a:rPr>
              <a:t>s</a:t>
            </a:r>
            <a:r>
              <a:rPr sz="3200" spc="-35" dirty="0">
                <a:latin typeface="Times New Roman"/>
                <a:cs typeface="Times New Roman"/>
              </a:rPr>
              <a:t> </a:t>
            </a:r>
            <a:r>
              <a:rPr sz="3200">
                <a:latin typeface="Calibri"/>
                <a:cs typeface="Calibri"/>
              </a:rPr>
              <a:t>–</a:t>
            </a:r>
            <a:r>
              <a:rPr sz="3200" spc="10">
                <a:latin typeface="Calibri"/>
                <a:cs typeface="Calibri"/>
              </a:rPr>
              <a:t> </a:t>
            </a:r>
            <a:r>
              <a:rPr sz="3200" smtClean="0">
                <a:latin typeface="Calibri"/>
                <a:cs typeface="Calibri"/>
              </a:rPr>
              <a:t>A</a:t>
            </a:r>
            <a:r>
              <a:rPr sz="3200" spc="-50" smtClean="0">
                <a:latin typeface="Calibri"/>
                <a:cs typeface="Calibri"/>
              </a:rPr>
              <a:t>D</a:t>
            </a:r>
            <a:r>
              <a:rPr sz="3200" smtClean="0">
                <a:latin typeface="Calibri"/>
                <a:cs typeface="Calibri"/>
              </a:rPr>
              <a:t>T</a:t>
            </a:r>
            <a:r>
              <a:rPr lang="en-US" sz="3200" dirty="0" smtClean="0">
                <a:latin typeface="Calibri"/>
                <a:cs typeface="Calibri"/>
              </a:rPr>
              <a:t> </a:t>
            </a:r>
            <a:r>
              <a:rPr sz="3200" spc="-40" smtClean="0">
                <a:latin typeface="Calibri"/>
                <a:cs typeface="Calibri"/>
              </a:rPr>
              <a:t>r</a:t>
            </a:r>
            <a:r>
              <a:rPr sz="3200" smtClean="0">
                <a:latin typeface="Calibri"/>
                <a:cs typeface="Calibri"/>
              </a:rPr>
              <a:t>eu</a:t>
            </a:r>
            <a:r>
              <a:rPr sz="3200" spc="-15" smtClean="0">
                <a:latin typeface="Calibri"/>
                <a:cs typeface="Calibri"/>
              </a:rPr>
              <a:t>s</a:t>
            </a:r>
            <a:r>
              <a:rPr sz="3200" smtClean="0">
                <a:latin typeface="Calibri"/>
                <a:cs typeface="Calibri"/>
              </a:rPr>
              <a:t>e</a:t>
            </a:r>
            <a:r>
              <a:rPr sz="3200" spc="-105" smtClean="0">
                <a:latin typeface="Times New Roman"/>
                <a:cs typeface="Times New Roman"/>
              </a:rPr>
              <a:t> </a:t>
            </a:r>
            <a:r>
              <a:rPr sz="3200" dirty="0">
                <a:latin typeface="Calibri"/>
                <a:cs typeface="Calibri"/>
              </a:rPr>
              <a:t>and</a:t>
            </a:r>
            <a:r>
              <a:rPr sz="3200" spc="-70" dirty="0">
                <a:latin typeface="Times New Roman"/>
                <a:cs typeface="Times New Roman"/>
              </a:rPr>
              <a:t> </a:t>
            </a:r>
            <a:r>
              <a:rPr sz="3200" dirty="0">
                <a:latin typeface="Calibri"/>
                <a:cs typeface="Calibri"/>
              </a:rPr>
              <a:t>P</a:t>
            </a:r>
            <a:r>
              <a:rPr sz="3200" spc="-55" dirty="0">
                <a:latin typeface="Calibri"/>
                <a:cs typeface="Calibri"/>
              </a:rPr>
              <a:t>r</a:t>
            </a:r>
            <a:r>
              <a:rPr sz="3200" spc="-5" dirty="0">
                <a:latin typeface="Calibri"/>
                <a:cs typeface="Calibri"/>
              </a:rPr>
              <a:t>og</a:t>
            </a:r>
            <a:r>
              <a:rPr sz="3200" spc="-55" dirty="0">
                <a:latin typeface="Calibri"/>
                <a:cs typeface="Calibri"/>
              </a:rPr>
              <a:t>r</a:t>
            </a:r>
            <a:r>
              <a:rPr sz="3200" dirty="0">
                <a:latin typeface="Calibri"/>
                <a:cs typeface="Calibri"/>
              </a:rPr>
              <a:t>am</a:t>
            </a:r>
            <a:r>
              <a:rPr sz="3200" spc="-95" dirty="0">
                <a:latin typeface="Times New Roman"/>
                <a:cs typeface="Times New Roman"/>
              </a:rPr>
              <a:t> </a:t>
            </a:r>
            <a:r>
              <a:rPr sz="3200" spc="-5" dirty="0">
                <a:latin typeface="Calibri"/>
                <a:cs typeface="Calibri"/>
              </a:rPr>
              <a:t>O</a:t>
            </a:r>
            <a:r>
              <a:rPr sz="3200" spc="-50" dirty="0">
                <a:latin typeface="Calibri"/>
                <a:cs typeface="Calibri"/>
              </a:rPr>
              <a:t>r</a:t>
            </a:r>
            <a:r>
              <a:rPr sz="3200" spc="-60" dirty="0">
                <a:latin typeface="Calibri"/>
                <a:cs typeface="Calibri"/>
              </a:rPr>
              <a:t>g</a:t>
            </a:r>
            <a:r>
              <a:rPr sz="3200" dirty="0">
                <a:latin typeface="Calibri"/>
                <a:cs typeface="Calibri"/>
              </a:rPr>
              <a:t>ani</a:t>
            </a:r>
            <a:r>
              <a:rPr sz="3200" spc="-65" dirty="0">
                <a:latin typeface="Calibri"/>
                <a:cs typeface="Calibri"/>
              </a:rPr>
              <a:t>z</a:t>
            </a:r>
            <a:r>
              <a:rPr sz="3200" spc="-25" dirty="0">
                <a:latin typeface="Calibri"/>
                <a:cs typeface="Calibri"/>
              </a:rPr>
              <a:t>a</a:t>
            </a:r>
            <a:r>
              <a:rPr sz="3200" dirty="0">
                <a:latin typeface="Calibri"/>
                <a:cs typeface="Calibri"/>
              </a:rPr>
              <a:t>t</a:t>
            </a:r>
            <a:r>
              <a:rPr sz="3200" spc="-15" dirty="0">
                <a:latin typeface="Calibri"/>
                <a:cs typeface="Calibri"/>
              </a:rPr>
              <a:t>i</a:t>
            </a:r>
            <a:r>
              <a:rPr sz="3200" spc="-5" dirty="0">
                <a:latin typeface="Calibri"/>
                <a:cs typeface="Calibri"/>
              </a:rPr>
              <a:t>on</a:t>
            </a:r>
            <a:endParaRPr sz="3200">
              <a:latin typeface="Calibri"/>
              <a:cs typeface="Calibri"/>
            </a:endParaRPr>
          </a:p>
          <a:p>
            <a:pPr marL="355600" indent="-342900">
              <a:lnSpc>
                <a:spcPct val="100000"/>
              </a:lnSpc>
              <a:spcBef>
                <a:spcPts val="765"/>
              </a:spcBef>
              <a:buFont typeface="Arial"/>
              <a:buChar char="•"/>
              <a:tabLst>
                <a:tab pos="356235" algn="l"/>
              </a:tabLst>
            </a:pPr>
            <a:r>
              <a:rPr sz="3200" dirty="0">
                <a:latin typeface="Calibri"/>
                <a:cs typeface="Calibri"/>
              </a:rPr>
              <a:t>A</a:t>
            </a:r>
            <a:r>
              <a:rPr sz="3200" spc="-50" dirty="0">
                <a:latin typeface="Calibri"/>
                <a:cs typeface="Calibri"/>
              </a:rPr>
              <a:t>D</a:t>
            </a:r>
            <a:r>
              <a:rPr sz="3200" spc="-245" dirty="0">
                <a:latin typeface="Calibri"/>
                <a:cs typeface="Calibri"/>
              </a:rPr>
              <a:t>T</a:t>
            </a:r>
            <a:r>
              <a:rPr sz="3200" dirty="0">
                <a:latin typeface="Calibri"/>
                <a:cs typeface="Calibri"/>
              </a:rPr>
              <a:t>s</a:t>
            </a:r>
            <a:r>
              <a:rPr sz="3200" spc="-80" dirty="0">
                <a:latin typeface="Times New Roman"/>
                <a:cs typeface="Times New Roman"/>
              </a:rPr>
              <a:t> </a:t>
            </a:r>
            <a:r>
              <a:rPr sz="3200" spc="-5" dirty="0">
                <a:latin typeface="Calibri"/>
                <a:cs typeface="Calibri"/>
              </a:rPr>
              <a:t>suppor</a:t>
            </a:r>
            <a:r>
              <a:rPr sz="3200" spc="-50" dirty="0">
                <a:latin typeface="Calibri"/>
                <a:cs typeface="Calibri"/>
              </a:rPr>
              <a:t>t</a:t>
            </a:r>
            <a:r>
              <a:rPr sz="3200" dirty="0">
                <a:latin typeface="Calibri"/>
                <a:cs typeface="Calibri"/>
              </a:rPr>
              <a:t>ed</a:t>
            </a:r>
            <a:r>
              <a:rPr sz="3200" spc="-65" dirty="0">
                <a:latin typeface="Times New Roman"/>
                <a:cs typeface="Times New Roman"/>
              </a:rPr>
              <a:t> </a:t>
            </a:r>
            <a:r>
              <a:rPr sz="3200" dirty="0">
                <a:latin typeface="Calibri"/>
                <a:cs typeface="Calibri"/>
              </a:rPr>
              <a:t>with</a:t>
            </a:r>
            <a:r>
              <a:rPr sz="3200" spc="-75" dirty="0">
                <a:latin typeface="Times New Roman"/>
                <a:cs typeface="Times New Roman"/>
              </a:rPr>
              <a:t> </a:t>
            </a:r>
            <a:r>
              <a:rPr sz="3200" dirty="0">
                <a:latin typeface="Calibri"/>
                <a:cs typeface="Calibri"/>
              </a:rPr>
              <a:t>i</a:t>
            </a:r>
            <a:r>
              <a:rPr sz="3200" spc="-5" dirty="0">
                <a:latin typeface="Calibri"/>
                <a:cs typeface="Calibri"/>
              </a:rPr>
              <a:t>nhe</a:t>
            </a:r>
            <a:r>
              <a:rPr sz="3200" spc="-10" dirty="0">
                <a:latin typeface="Calibri"/>
                <a:cs typeface="Calibri"/>
              </a:rPr>
              <a:t>r</a:t>
            </a:r>
            <a:r>
              <a:rPr sz="3200" dirty="0">
                <a:latin typeface="Calibri"/>
                <a:cs typeface="Calibri"/>
              </a:rPr>
              <a:t>i</a:t>
            </a:r>
            <a:r>
              <a:rPr sz="3200" spc="-45" dirty="0">
                <a:latin typeface="Calibri"/>
                <a:cs typeface="Calibri"/>
              </a:rPr>
              <a:t>t</a:t>
            </a:r>
            <a:r>
              <a:rPr sz="3200" dirty="0">
                <a:latin typeface="Calibri"/>
                <a:cs typeface="Calibri"/>
              </a:rPr>
              <a:t>ance</a:t>
            </a:r>
            <a:endParaRPr sz="3200">
              <a:latin typeface="Calibri"/>
              <a:cs typeface="Calibri"/>
            </a:endParaRPr>
          </a:p>
          <a:p>
            <a:pPr marL="756285" lvl="1" indent="-286385">
              <a:lnSpc>
                <a:spcPct val="100000"/>
              </a:lnSpc>
              <a:spcBef>
                <a:spcPts val="685"/>
              </a:spcBef>
              <a:buClr>
                <a:srgbClr val="0000FF"/>
              </a:buClr>
              <a:buFont typeface="Arial"/>
              <a:buChar char="–"/>
              <a:tabLst>
                <a:tab pos="756920" algn="l"/>
              </a:tabLst>
            </a:pPr>
            <a:r>
              <a:rPr sz="2800" spc="-15" dirty="0">
                <a:solidFill>
                  <a:srgbClr val="0000FF"/>
                </a:solidFill>
                <a:latin typeface="Calibri"/>
                <a:cs typeface="Calibri"/>
              </a:rPr>
              <a:t>Inhe</a:t>
            </a:r>
            <a:r>
              <a:rPr sz="2800" spc="-20" dirty="0">
                <a:solidFill>
                  <a:srgbClr val="0000FF"/>
                </a:solidFill>
                <a:latin typeface="Calibri"/>
                <a:cs typeface="Calibri"/>
              </a:rPr>
              <a:t>r</a:t>
            </a:r>
            <a:r>
              <a:rPr sz="2800" dirty="0">
                <a:solidFill>
                  <a:srgbClr val="0000FF"/>
                </a:solidFill>
                <a:latin typeface="Calibri"/>
                <a:cs typeface="Calibri"/>
              </a:rPr>
              <a:t>i</a:t>
            </a:r>
            <a:r>
              <a:rPr sz="2800" spc="-10" dirty="0">
                <a:solidFill>
                  <a:srgbClr val="0000FF"/>
                </a:solidFill>
                <a:latin typeface="Calibri"/>
                <a:cs typeface="Calibri"/>
              </a:rPr>
              <a:t>t</a:t>
            </a:r>
            <a:r>
              <a:rPr sz="2800" spc="-70" dirty="0">
                <a:solidFill>
                  <a:srgbClr val="0000FF"/>
                </a:solidFill>
                <a:latin typeface="Times New Roman"/>
                <a:cs typeface="Times New Roman"/>
              </a:rPr>
              <a:t> </a:t>
            </a:r>
            <a:r>
              <a:rPr sz="2800" spc="-15" dirty="0">
                <a:solidFill>
                  <a:srgbClr val="0000FF"/>
                </a:solidFill>
                <a:latin typeface="Calibri"/>
                <a:cs typeface="Calibri"/>
              </a:rPr>
              <a:t>the</a:t>
            </a:r>
            <a:r>
              <a:rPr sz="2800" spc="-65" dirty="0">
                <a:solidFill>
                  <a:srgbClr val="0000FF"/>
                </a:solidFill>
                <a:latin typeface="Times New Roman"/>
                <a:cs typeface="Times New Roman"/>
              </a:rPr>
              <a:t> </a:t>
            </a:r>
            <a:r>
              <a:rPr sz="2800" spc="-20" dirty="0">
                <a:solidFill>
                  <a:srgbClr val="0000FF"/>
                </a:solidFill>
                <a:latin typeface="Calibri"/>
                <a:cs typeface="Calibri"/>
              </a:rPr>
              <a:t>d</a:t>
            </a:r>
            <a:r>
              <a:rPr sz="2800" spc="-40" dirty="0">
                <a:solidFill>
                  <a:srgbClr val="0000FF"/>
                </a:solidFill>
                <a:latin typeface="Calibri"/>
                <a:cs typeface="Calibri"/>
              </a:rPr>
              <a:t>a</a:t>
            </a:r>
            <a:r>
              <a:rPr sz="2800" spc="-50" dirty="0">
                <a:solidFill>
                  <a:srgbClr val="0000FF"/>
                </a:solidFill>
                <a:latin typeface="Calibri"/>
                <a:cs typeface="Calibri"/>
              </a:rPr>
              <a:t>t</a:t>
            </a:r>
            <a:r>
              <a:rPr sz="2800" spc="-15" dirty="0">
                <a:solidFill>
                  <a:srgbClr val="0000FF"/>
                </a:solidFill>
                <a:latin typeface="Calibri"/>
                <a:cs typeface="Calibri"/>
              </a:rPr>
              <a:t>a</a:t>
            </a:r>
            <a:endParaRPr sz="2800">
              <a:latin typeface="Calibri"/>
              <a:cs typeface="Calibri"/>
            </a:endParaRPr>
          </a:p>
          <a:p>
            <a:pPr marL="756285" lvl="1" indent="-286385">
              <a:lnSpc>
                <a:spcPct val="100000"/>
              </a:lnSpc>
              <a:spcBef>
                <a:spcPts val="675"/>
              </a:spcBef>
              <a:buClr>
                <a:srgbClr val="0000FF"/>
              </a:buClr>
              <a:buFont typeface="Arial"/>
              <a:buChar char="–"/>
              <a:tabLst>
                <a:tab pos="756920" algn="l"/>
              </a:tabLst>
            </a:pPr>
            <a:r>
              <a:rPr sz="2800" spc="-15" dirty="0">
                <a:solidFill>
                  <a:srgbClr val="0000FF"/>
                </a:solidFill>
                <a:latin typeface="Calibri"/>
                <a:cs typeface="Calibri"/>
              </a:rPr>
              <a:t>Inhe</a:t>
            </a:r>
            <a:r>
              <a:rPr sz="2800" spc="-20" dirty="0">
                <a:solidFill>
                  <a:srgbClr val="0000FF"/>
                </a:solidFill>
                <a:latin typeface="Calibri"/>
                <a:cs typeface="Calibri"/>
              </a:rPr>
              <a:t>r</a:t>
            </a:r>
            <a:r>
              <a:rPr sz="2800" dirty="0">
                <a:solidFill>
                  <a:srgbClr val="0000FF"/>
                </a:solidFill>
                <a:latin typeface="Calibri"/>
                <a:cs typeface="Calibri"/>
              </a:rPr>
              <a:t>i</a:t>
            </a:r>
            <a:r>
              <a:rPr sz="2800" spc="-10" dirty="0">
                <a:solidFill>
                  <a:srgbClr val="0000FF"/>
                </a:solidFill>
                <a:latin typeface="Calibri"/>
                <a:cs typeface="Calibri"/>
              </a:rPr>
              <a:t>t</a:t>
            </a:r>
            <a:r>
              <a:rPr sz="2800" spc="-70" dirty="0">
                <a:solidFill>
                  <a:srgbClr val="0000FF"/>
                </a:solidFill>
                <a:latin typeface="Times New Roman"/>
                <a:cs typeface="Times New Roman"/>
              </a:rPr>
              <a:t> </a:t>
            </a:r>
            <a:r>
              <a:rPr sz="2800" spc="-20" dirty="0">
                <a:solidFill>
                  <a:srgbClr val="0000FF"/>
                </a:solidFill>
                <a:latin typeface="Calibri"/>
                <a:cs typeface="Calibri"/>
              </a:rPr>
              <a:t>fu</a:t>
            </a:r>
            <a:r>
              <a:rPr sz="2800" spc="-30" dirty="0">
                <a:solidFill>
                  <a:srgbClr val="0000FF"/>
                </a:solidFill>
                <a:latin typeface="Calibri"/>
                <a:cs typeface="Calibri"/>
              </a:rPr>
              <a:t>n</a:t>
            </a:r>
            <a:r>
              <a:rPr sz="2800" spc="-10" dirty="0">
                <a:solidFill>
                  <a:srgbClr val="0000FF"/>
                </a:solidFill>
                <a:latin typeface="Calibri"/>
                <a:cs typeface="Calibri"/>
              </a:rPr>
              <a:t>cti</a:t>
            </a:r>
            <a:r>
              <a:rPr sz="2800" spc="-20" dirty="0">
                <a:solidFill>
                  <a:srgbClr val="0000FF"/>
                </a:solidFill>
                <a:latin typeface="Calibri"/>
                <a:cs typeface="Calibri"/>
              </a:rPr>
              <a:t>ona</a:t>
            </a:r>
            <a:r>
              <a:rPr sz="2800" spc="-10" dirty="0">
                <a:solidFill>
                  <a:srgbClr val="0000FF"/>
                </a:solidFill>
                <a:latin typeface="Calibri"/>
                <a:cs typeface="Calibri"/>
              </a:rPr>
              <a:t>l</a:t>
            </a:r>
            <a:r>
              <a:rPr sz="2800" spc="-15" dirty="0">
                <a:solidFill>
                  <a:srgbClr val="0000FF"/>
                </a:solidFill>
                <a:latin typeface="Calibri"/>
                <a:cs typeface="Calibri"/>
              </a:rPr>
              <a:t>ity</a:t>
            </a:r>
            <a:r>
              <a:rPr sz="2800" spc="-40" dirty="0">
                <a:solidFill>
                  <a:srgbClr val="0000FF"/>
                </a:solidFill>
                <a:latin typeface="Times New Roman"/>
                <a:cs typeface="Times New Roman"/>
              </a:rPr>
              <a:t> </a:t>
            </a:r>
            <a:r>
              <a:rPr sz="2800" spc="-20" dirty="0">
                <a:solidFill>
                  <a:srgbClr val="0000FF"/>
                </a:solidFill>
                <a:latin typeface="Calibri"/>
                <a:cs typeface="Calibri"/>
              </a:rPr>
              <a:t>o</a:t>
            </a:r>
            <a:r>
              <a:rPr sz="2800" spc="-10" dirty="0">
                <a:solidFill>
                  <a:srgbClr val="0000FF"/>
                </a:solidFill>
                <a:latin typeface="Calibri"/>
                <a:cs typeface="Calibri"/>
              </a:rPr>
              <a:t>f</a:t>
            </a:r>
            <a:r>
              <a:rPr sz="2800" spc="-70" dirty="0">
                <a:solidFill>
                  <a:srgbClr val="0000FF"/>
                </a:solidFill>
                <a:latin typeface="Times New Roman"/>
                <a:cs typeface="Times New Roman"/>
              </a:rPr>
              <a:t> </a:t>
            </a:r>
            <a:r>
              <a:rPr sz="2800" spc="-25" dirty="0">
                <a:solidFill>
                  <a:srgbClr val="0000FF"/>
                </a:solidFill>
                <a:latin typeface="Calibri"/>
                <a:cs typeface="Calibri"/>
              </a:rPr>
              <a:t>som</a:t>
            </a:r>
            <a:r>
              <a:rPr sz="2800" spc="-15" dirty="0">
                <a:solidFill>
                  <a:srgbClr val="0000FF"/>
                </a:solidFill>
                <a:latin typeface="Calibri"/>
                <a:cs typeface="Calibri"/>
              </a:rPr>
              <a:t>e</a:t>
            </a:r>
            <a:r>
              <a:rPr sz="2800" spc="-50" dirty="0">
                <a:solidFill>
                  <a:srgbClr val="0000FF"/>
                </a:solidFill>
                <a:latin typeface="Times New Roman"/>
                <a:cs typeface="Times New Roman"/>
              </a:rPr>
              <a:t> </a:t>
            </a:r>
            <a:r>
              <a:rPr sz="2800" spc="-65" dirty="0">
                <a:solidFill>
                  <a:srgbClr val="0000FF"/>
                </a:solidFill>
                <a:latin typeface="Calibri"/>
                <a:cs typeface="Calibri"/>
              </a:rPr>
              <a:t>e</a:t>
            </a:r>
            <a:r>
              <a:rPr sz="2800" spc="-20" dirty="0">
                <a:solidFill>
                  <a:srgbClr val="0000FF"/>
                </a:solidFill>
                <a:latin typeface="Calibri"/>
                <a:cs typeface="Calibri"/>
              </a:rPr>
              <a:t>x</a:t>
            </a:r>
            <a:r>
              <a:rPr sz="2800" spc="-10" dirty="0">
                <a:solidFill>
                  <a:srgbClr val="0000FF"/>
                </a:solidFill>
                <a:latin typeface="Calibri"/>
                <a:cs typeface="Calibri"/>
              </a:rPr>
              <a:t>i</a:t>
            </a:r>
            <a:r>
              <a:rPr sz="2800" spc="-60" dirty="0">
                <a:solidFill>
                  <a:srgbClr val="0000FF"/>
                </a:solidFill>
                <a:latin typeface="Calibri"/>
                <a:cs typeface="Calibri"/>
              </a:rPr>
              <a:t>s</a:t>
            </a:r>
            <a:r>
              <a:rPr sz="2800" spc="-10" dirty="0">
                <a:solidFill>
                  <a:srgbClr val="0000FF"/>
                </a:solidFill>
                <a:latin typeface="Calibri"/>
                <a:cs typeface="Calibri"/>
              </a:rPr>
              <a:t>ti</a:t>
            </a:r>
            <a:r>
              <a:rPr sz="2800" spc="-30" dirty="0">
                <a:solidFill>
                  <a:srgbClr val="0000FF"/>
                </a:solidFill>
                <a:latin typeface="Calibri"/>
                <a:cs typeface="Calibri"/>
              </a:rPr>
              <a:t>n</a:t>
            </a:r>
            <a:r>
              <a:rPr sz="2800" spc="-15" dirty="0">
                <a:solidFill>
                  <a:srgbClr val="0000FF"/>
                </a:solidFill>
                <a:latin typeface="Calibri"/>
                <a:cs typeface="Calibri"/>
              </a:rPr>
              <a:t>g</a:t>
            </a:r>
            <a:r>
              <a:rPr sz="2800" spc="-40" dirty="0">
                <a:solidFill>
                  <a:srgbClr val="0000FF"/>
                </a:solidFill>
                <a:latin typeface="Times New Roman"/>
                <a:cs typeface="Times New Roman"/>
              </a:rPr>
              <a:t> </a:t>
            </a:r>
            <a:r>
              <a:rPr sz="2800" spc="-20" dirty="0">
                <a:solidFill>
                  <a:srgbClr val="0000FF"/>
                </a:solidFill>
                <a:latin typeface="Calibri"/>
                <a:cs typeface="Calibri"/>
              </a:rPr>
              <a:t>d</a:t>
            </a:r>
            <a:r>
              <a:rPr sz="2800" spc="-40" dirty="0">
                <a:solidFill>
                  <a:srgbClr val="0000FF"/>
                </a:solidFill>
                <a:latin typeface="Calibri"/>
                <a:cs typeface="Calibri"/>
              </a:rPr>
              <a:t>a</a:t>
            </a:r>
            <a:r>
              <a:rPr sz="2800" spc="-50" dirty="0">
                <a:solidFill>
                  <a:srgbClr val="0000FF"/>
                </a:solidFill>
                <a:latin typeface="Calibri"/>
                <a:cs typeface="Calibri"/>
              </a:rPr>
              <a:t>t</a:t>
            </a:r>
            <a:r>
              <a:rPr sz="2800" spc="-15" dirty="0">
                <a:solidFill>
                  <a:srgbClr val="0000FF"/>
                </a:solidFill>
                <a:latin typeface="Calibri"/>
                <a:cs typeface="Calibri"/>
              </a:rPr>
              <a:t>a</a:t>
            </a:r>
            <a:r>
              <a:rPr sz="2800" spc="-65" dirty="0">
                <a:solidFill>
                  <a:srgbClr val="0000FF"/>
                </a:solidFill>
                <a:latin typeface="Times New Roman"/>
                <a:cs typeface="Times New Roman"/>
              </a:rPr>
              <a:t> </a:t>
            </a:r>
            <a:r>
              <a:rPr sz="2800" spc="-15" dirty="0">
                <a:solidFill>
                  <a:srgbClr val="0000FF"/>
                </a:solidFill>
                <a:latin typeface="Calibri"/>
                <a:cs typeface="Calibri"/>
              </a:rPr>
              <a:t>ty</a:t>
            </a:r>
            <a:r>
              <a:rPr sz="2800" spc="-30" dirty="0">
                <a:solidFill>
                  <a:srgbClr val="0000FF"/>
                </a:solidFill>
                <a:latin typeface="Calibri"/>
                <a:cs typeface="Calibri"/>
              </a:rPr>
              <a:t>p</a:t>
            </a:r>
            <a:r>
              <a:rPr sz="2800" spc="-15" dirty="0">
                <a:solidFill>
                  <a:srgbClr val="0000FF"/>
                </a:solidFill>
                <a:latin typeface="Calibri"/>
                <a:cs typeface="Calibri"/>
              </a:rPr>
              <a:t>e</a:t>
            </a:r>
            <a:endParaRPr sz="2800">
              <a:latin typeface="Calibri"/>
              <a:cs typeface="Calibri"/>
            </a:endParaRPr>
          </a:p>
          <a:p>
            <a:pPr marL="756285" lvl="1" indent="-286385">
              <a:lnSpc>
                <a:spcPct val="100000"/>
              </a:lnSpc>
              <a:spcBef>
                <a:spcPts val="670"/>
              </a:spcBef>
              <a:buClr>
                <a:srgbClr val="0000FF"/>
              </a:buClr>
              <a:buFont typeface="Arial"/>
              <a:buChar char="–"/>
              <a:tabLst>
                <a:tab pos="756920" algn="l"/>
              </a:tabLst>
            </a:pPr>
            <a:r>
              <a:rPr sz="2800" spc="-20" dirty="0">
                <a:solidFill>
                  <a:srgbClr val="0000FF"/>
                </a:solidFill>
                <a:latin typeface="Calibri"/>
                <a:cs typeface="Calibri"/>
              </a:rPr>
              <a:t>A</a:t>
            </a:r>
            <a:r>
              <a:rPr sz="2800" spc="-50" dirty="0">
                <a:solidFill>
                  <a:srgbClr val="0000FF"/>
                </a:solidFill>
                <a:latin typeface="Calibri"/>
                <a:cs typeface="Calibri"/>
              </a:rPr>
              <a:t>r</a:t>
            </a:r>
            <a:r>
              <a:rPr sz="2800" spc="-15" dirty="0">
                <a:solidFill>
                  <a:srgbClr val="0000FF"/>
                </a:solidFill>
                <a:latin typeface="Calibri"/>
                <a:cs typeface="Calibri"/>
              </a:rPr>
              <a:t>e</a:t>
            </a:r>
            <a:r>
              <a:rPr sz="2800" spc="-70" dirty="0">
                <a:solidFill>
                  <a:srgbClr val="0000FF"/>
                </a:solidFill>
                <a:latin typeface="Times New Roman"/>
                <a:cs typeface="Times New Roman"/>
              </a:rPr>
              <a:t> </a:t>
            </a:r>
            <a:r>
              <a:rPr sz="2800" spc="-15" dirty="0">
                <a:solidFill>
                  <a:srgbClr val="0000FF"/>
                </a:solidFill>
                <a:latin typeface="Calibri"/>
                <a:cs typeface="Calibri"/>
              </a:rPr>
              <a:t>a</a:t>
            </a:r>
            <a:r>
              <a:rPr sz="2800" spc="-20" dirty="0">
                <a:solidFill>
                  <a:srgbClr val="0000FF"/>
                </a:solidFill>
                <a:latin typeface="Calibri"/>
                <a:cs typeface="Calibri"/>
              </a:rPr>
              <a:t>l</a:t>
            </a:r>
            <a:r>
              <a:rPr sz="2800" dirty="0">
                <a:solidFill>
                  <a:srgbClr val="0000FF"/>
                </a:solidFill>
                <a:latin typeface="Calibri"/>
                <a:cs typeface="Calibri"/>
              </a:rPr>
              <a:t>l</a:t>
            </a:r>
            <a:r>
              <a:rPr sz="2800" spc="-35" dirty="0">
                <a:solidFill>
                  <a:srgbClr val="0000FF"/>
                </a:solidFill>
                <a:latin typeface="Calibri"/>
                <a:cs typeface="Calibri"/>
              </a:rPr>
              <a:t>o</a:t>
            </a:r>
            <a:r>
              <a:rPr sz="2800" spc="-40" dirty="0">
                <a:solidFill>
                  <a:srgbClr val="0000FF"/>
                </a:solidFill>
                <a:latin typeface="Calibri"/>
                <a:cs typeface="Calibri"/>
              </a:rPr>
              <a:t>w</a:t>
            </a:r>
            <a:r>
              <a:rPr sz="2800" spc="-15" dirty="0">
                <a:solidFill>
                  <a:srgbClr val="0000FF"/>
                </a:solidFill>
                <a:latin typeface="Calibri"/>
                <a:cs typeface="Calibri"/>
              </a:rPr>
              <a:t>ed</a:t>
            </a:r>
            <a:r>
              <a:rPr sz="2800" spc="-75" dirty="0">
                <a:solidFill>
                  <a:srgbClr val="0000FF"/>
                </a:solidFill>
                <a:latin typeface="Times New Roman"/>
                <a:cs typeface="Times New Roman"/>
              </a:rPr>
              <a:t> </a:t>
            </a:r>
            <a:r>
              <a:rPr sz="2800" spc="-35" dirty="0">
                <a:solidFill>
                  <a:srgbClr val="0000FF"/>
                </a:solidFill>
                <a:latin typeface="Calibri"/>
                <a:cs typeface="Calibri"/>
              </a:rPr>
              <a:t>t</a:t>
            </a:r>
            <a:r>
              <a:rPr sz="2800" spc="-15" dirty="0">
                <a:solidFill>
                  <a:srgbClr val="0000FF"/>
                </a:solidFill>
                <a:latin typeface="Calibri"/>
                <a:cs typeface="Calibri"/>
              </a:rPr>
              <a:t>o</a:t>
            </a:r>
            <a:r>
              <a:rPr sz="2800" spc="-70" dirty="0">
                <a:solidFill>
                  <a:srgbClr val="0000FF"/>
                </a:solidFill>
                <a:latin typeface="Times New Roman"/>
                <a:cs typeface="Times New Roman"/>
              </a:rPr>
              <a:t> </a:t>
            </a:r>
            <a:r>
              <a:rPr sz="2800" spc="-20" dirty="0">
                <a:solidFill>
                  <a:srgbClr val="0000FF"/>
                </a:solidFill>
                <a:latin typeface="Calibri"/>
                <a:cs typeface="Calibri"/>
              </a:rPr>
              <a:t>mod</a:t>
            </a:r>
            <a:r>
              <a:rPr sz="2800" spc="-15" dirty="0">
                <a:solidFill>
                  <a:srgbClr val="0000FF"/>
                </a:solidFill>
                <a:latin typeface="Calibri"/>
                <a:cs typeface="Calibri"/>
              </a:rPr>
              <a:t>ify</a:t>
            </a:r>
            <a:r>
              <a:rPr sz="2800" spc="-45" dirty="0">
                <a:solidFill>
                  <a:srgbClr val="0000FF"/>
                </a:solidFill>
                <a:latin typeface="Times New Roman"/>
                <a:cs typeface="Times New Roman"/>
              </a:rPr>
              <a:t> </a:t>
            </a:r>
            <a:r>
              <a:rPr sz="2800" spc="-25" dirty="0">
                <a:solidFill>
                  <a:srgbClr val="0000FF"/>
                </a:solidFill>
                <a:latin typeface="Calibri"/>
                <a:cs typeface="Calibri"/>
              </a:rPr>
              <a:t>som</a:t>
            </a:r>
            <a:r>
              <a:rPr sz="2800" spc="-15" dirty="0">
                <a:solidFill>
                  <a:srgbClr val="0000FF"/>
                </a:solidFill>
                <a:latin typeface="Calibri"/>
                <a:cs typeface="Calibri"/>
              </a:rPr>
              <a:t>e</a:t>
            </a:r>
            <a:r>
              <a:rPr sz="2800" spc="-55" dirty="0">
                <a:solidFill>
                  <a:srgbClr val="0000FF"/>
                </a:solidFill>
                <a:latin typeface="Times New Roman"/>
                <a:cs typeface="Times New Roman"/>
              </a:rPr>
              <a:t> </a:t>
            </a:r>
            <a:r>
              <a:rPr sz="2800" spc="-15" dirty="0">
                <a:solidFill>
                  <a:srgbClr val="0000FF"/>
                </a:solidFill>
                <a:latin typeface="Calibri"/>
                <a:cs typeface="Calibri"/>
              </a:rPr>
              <a:t>e</a:t>
            </a:r>
            <a:r>
              <a:rPr sz="2800" spc="-45" dirty="0">
                <a:solidFill>
                  <a:srgbClr val="0000FF"/>
                </a:solidFill>
                <a:latin typeface="Calibri"/>
                <a:cs typeface="Calibri"/>
              </a:rPr>
              <a:t>n</a:t>
            </a:r>
            <a:r>
              <a:rPr sz="2800" spc="-10" dirty="0">
                <a:solidFill>
                  <a:srgbClr val="0000FF"/>
                </a:solidFill>
                <a:latin typeface="Calibri"/>
                <a:cs typeface="Calibri"/>
              </a:rPr>
              <a:t>ti</a:t>
            </a:r>
            <a:r>
              <a:rPr sz="2800" spc="-20" dirty="0">
                <a:solidFill>
                  <a:srgbClr val="0000FF"/>
                </a:solidFill>
                <a:latin typeface="Calibri"/>
                <a:cs typeface="Calibri"/>
              </a:rPr>
              <a:t>t</a:t>
            </a:r>
            <a:r>
              <a:rPr sz="2800" dirty="0">
                <a:solidFill>
                  <a:srgbClr val="0000FF"/>
                </a:solidFill>
                <a:latin typeface="Calibri"/>
                <a:cs typeface="Calibri"/>
              </a:rPr>
              <a:t>i</a:t>
            </a:r>
            <a:r>
              <a:rPr sz="2800" spc="-15" dirty="0">
                <a:solidFill>
                  <a:srgbClr val="0000FF"/>
                </a:solidFill>
                <a:latin typeface="Calibri"/>
                <a:cs typeface="Calibri"/>
              </a:rPr>
              <a:t>es</a:t>
            </a:r>
            <a:endParaRPr sz="2800">
              <a:latin typeface="Calibri"/>
              <a:cs typeface="Calibri"/>
            </a:endParaRPr>
          </a:p>
          <a:p>
            <a:pPr marL="756285" marR="5080" lvl="1" indent="-286385">
              <a:lnSpc>
                <a:spcPct val="100000"/>
              </a:lnSpc>
              <a:spcBef>
                <a:spcPts val="670"/>
              </a:spcBef>
              <a:buClr>
                <a:srgbClr val="0000FF"/>
              </a:buClr>
              <a:buFont typeface="Arial"/>
              <a:buChar char="–"/>
              <a:tabLst>
                <a:tab pos="756920" algn="l"/>
              </a:tabLst>
            </a:pPr>
            <a:r>
              <a:rPr sz="2800" spc="-15" dirty="0">
                <a:solidFill>
                  <a:srgbClr val="0000FF"/>
                </a:solidFill>
                <a:latin typeface="Calibri"/>
                <a:cs typeface="Calibri"/>
              </a:rPr>
              <a:t>All</a:t>
            </a:r>
            <a:r>
              <a:rPr sz="2800" spc="-25" dirty="0">
                <a:solidFill>
                  <a:srgbClr val="0000FF"/>
                </a:solidFill>
                <a:latin typeface="Calibri"/>
                <a:cs typeface="Calibri"/>
              </a:rPr>
              <a:t>o</a:t>
            </a:r>
            <a:r>
              <a:rPr sz="2800" spc="-40" dirty="0">
                <a:solidFill>
                  <a:srgbClr val="0000FF"/>
                </a:solidFill>
                <a:latin typeface="Calibri"/>
                <a:cs typeface="Calibri"/>
              </a:rPr>
              <a:t>w</a:t>
            </a:r>
            <a:r>
              <a:rPr sz="2800" spc="-15" dirty="0">
                <a:solidFill>
                  <a:srgbClr val="0000FF"/>
                </a:solidFill>
                <a:latin typeface="Calibri"/>
                <a:cs typeface="Calibri"/>
              </a:rPr>
              <a:t>ed</a:t>
            </a:r>
            <a:r>
              <a:rPr sz="2800" spc="-75" dirty="0">
                <a:solidFill>
                  <a:srgbClr val="0000FF"/>
                </a:solidFill>
                <a:latin typeface="Times New Roman"/>
                <a:cs typeface="Times New Roman"/>
              </a:rPr>
              <a:t> </a:t>
            </a:r>
            <a:r>
              <a:rPr sz="2800" spc="-35" dirty="0">
                <a:solidFill>
                  <a:srgbClr val="0000FF"/>
                </a:solidFill>
                <a:latin typeface="Calibri"/>
                <a:cs typeface="Calibri"/>
              </a:rPr>
              <a:t>t</a:t>
            </a:r>
            <a:r>
              <a:rPr sz="2800" spc="-15" dirty="0">
                <a:solidFill>
                  <a:srgbClr val="0000FF"/>
                </a:solidFill>
                <a:latin typeface="Calibri"/>
                <a:cs typeface="Calibri"/>
              </a:rPr>
              <a:t>o</a:t>
            </a:r>
            <a:r>
              <a:rPr sz="2800" spc="-70" dirty="0">
                <a:solidFill>
                  <a:srgbClr val="0000FF"/>
                </a:solidFill>
                <a:latin typeface="Times New Roman"/>
                <a:cs typeface="Times New Roman"/>
              </a:rPr>
              <a:t> </a:t>
            </a:r>
            <a:r>
              <a:rPr sz="2800" spc="-10" dirty="0">
                <a:solidFill>
                  <a:srgbClr val="0000FF"/>
                </a:solidFill>
                <a:latin typeface="Calibri"/>
                <a:cs typeface="Calibri"/>
              </a:rPr>
              <a:t>a</a:t>
            </a:r>
            <a:r>
              <a:rPr sz="2800" spc="-20" dirty="0">
                <a:solidFill>
                  <a:srgbClr val="0000FF"/>
                </a:solidFill>
                <a:latin typeface="Calibri"/>
                <a:cs typeface="Calibri"/>
              </a:rPr>
              <a:t>d</a:t>
            </a:r>
            <a:r>
              <a:rPr sz="2800" spc="-15" dirty="0">
                <a:solidFill>
                  <a:srgbClr val="0000FF"/>
                </a:solidFill>
                <a:latin typeface="Calibri"/>
                <a:cs typeface="Calibri"/>
              </a:rPr>
              <a:t>d</a:t>
            </a:r>
            <a:r>
              <a:rPr sz="2800" spc="-70" dirty="0">
                <a:solidFill>
                  <a:srgbClr val="0000FF"/>
                </a:solidFill>
                <a:latin typeface="Times New Roman"/>
                <a:cs typeface="Times New Roman"/>
              </a:rPr>
              <a:t> </a:t>
            </a:r>
            <a:r>
              <a:rPr sz="2800" spc="-20" dirty="0">
                <a:solidFill>
                  <a:srgbClr val="0000FF"/>
                </a:solidFill>
                <a:latin typeface="Calibri"/>
                <a:cs typeface="Calibri"/>
              </a:rPr>
              <a:t>new</a:t>
            </a:r>
            <a:r>
              <a:rPr sz="2800" spc="-65" dirty="0">
                <a:solidFill>
                  <a:srgbClr val="0000FF"/>
                </a:solidFill>
                <a:latin typeface="Times New Roman"/>
                <a:cs typeface="Times New Roman"/>
              </a:rPr>
              <a:t> </a:t>
            </a:r>
            <a:r>
              <a:rPr sz="2800" spc="-15" dirty="0">
                <a:solidFill>
                  <a:srgbClr val="0000FF"/>
                </a:solidFill>
                <a:latin typeface="Calibri"/>
                <a:cs typeface="Calibri"/>
              </a:rPr>
              <a:t>e</a:t>
            </a:r>
            <a:r>
              <a:rPr sz="2800" spc="-45" dirty="0">
                <a:solidFill>
                  <a:srgbClr val="0000FF"/>
                </a:solidFill>
                <a:latin typeface="Calibri"/>
                <a:cs typeface="Calibri"/>
              </a:rPr>
              <a:t>n</a:t>
            </a:r>
            <a:r>
              <a:rPr sz="2800" spc="-10" dirty="0">
                <a:solidFill>
                  <a:srgbClr val="0000FF"/>
                </a:solidFill>
                <a:latin typeface="Calibri"/>
                <a:cs typeface="Calibri"/>
              </a:rPr>
              <a:t>ti</a:t>
            </a:r>
            <a:r>
              <a:rPr sz="2800" spc="-20" dirty="0">
                <a:solidFill>
                  <a:srgbClr val="0000FF"/>
                </a:solidFill>
                <a:latin typeface="Calibri"/>
                <a:cs typeface="Calibri"/>
              </a:rPr>
              <a:t>t</a:t>
            </a:r>
            <a:r>
              <a:rPr sz="2800" dirty="0">
                <a:solidFill>
                  <a:srgbClr val="0000FF"/>
                </a:solidFill>
                <a:latin typeface="Calibri"/>
                <a:cs typeface="Calibri"/>
              </a:rPr>
              <a:t>i</a:t>
            </a:r>
            <a:r>
              <a:rPr sz="2800" spc="-15" dirty="0">
                <a:solidFill>
                  <a:srgbClr val="0000FF"/>
                </a:solidFill>
                <a:latin typeface="Calibri"/>
                <a:cs typeface="Calibri"/>
              </a:rPr>
              <a:t>es</a:t>
            </a:r>
            <a:r>
              <a:rPr sz="2800" spc="-40" dirty="0">
                <a:solidFill>
                  <a:srgbClr val="0000FF"/>
                </a:solidFill>
                <a:latin typeface="Times New Roman"/>
                <a:cs typeface="Times New Roman"/>
              </a:rPr>
              <a:t> </a:t>
            </a:r>
            <a:r>
              <a:rPr sz="2800" spc="-15" dirty="0">
                <a:solidFill>
                  <a:srgbClr val="C00000"/>
                </a:solidFill>
                <a:latin typeface="Calibri"/>
                <a:cs typeface="Calibri"/>
              </a:rPr>
              <a:t>[w</a:t>
            </a:r>
            <a:r>
              <a:rPr sz="2800" spc="-20" dirty="0">
                <a:solidFill>
                  <a:srgbClr val="C00000"/>
                </a:solidFill>
                <a:latin typeface="Calibri"/>
                <a:cs typeface="Calibri"/>
              </a:rPr>
              <a:t>i</a:t>
            </a:r>
            <a:r>
              <a:rPr sz="2800" spc="-15" dirty="0">
                <a:solidFill>
                  <a:srgbClr val="C00000"/>
                </a:solidFill>
                <a:latin typeface="Calibri"/>
                <a:cs typeface="Calibri"/>
              </a:rPr>
              <a:t>thout</a:t>
            </a:r>
            <a:r>
              <a:rPr sz="2800" spc="-45" dirty="0">
                <a:solidFill>
                  <a:srgbClr val="C00000"/>
                </a:solidFill>
                <a:latin typeface="Times New Roman"/>
                <a:cs typeface="Times New Roman"/>
              </a:rPr>
              <a:t> </a:t>
            </a:r>
            <a:r>
              <a:rPr sz="2800" spc="-15" dirty="0">
                <a:solidFill>
                  <a:srgbClr val="C00000"/>
                </a:solidFill>
                <a:latin typeface="Calibri"/>
                <a:cs typeface="Calibri"/>
              </a:rPr>
              <a:t>chan</a:t>
            </a:r>
            <a:r>
              <a:rPr sz="2800" spc="-40" dirty="0">
                <a:solidFill>
                  <a:srgbClr val="C00000"/>
                </a:solidFill>
                <a:latin typeface="Calibri"/>
                <a:cs typeface="Calibri"/>
              </a:rPr>
              <a:t>g</a:t>
            </a:r>
            <a:r>
              <a:rPr sz="2800" spc="-15" dirty="0">
                <a:solidFill>
                  <a:srgbClr val="C00000"/>
                </a:solidFill>
                <a:latin typeface="Calibri"/>
                <a:cs typeface="Calibri"/>
              </a:rPr>
              <a:t>es</a:t>
            </a:r>
            <a:r>
              <a:rPr sz="2800" spc="-60" dirty="0">
                <a:solidFill>
                  <a:srgbClr val="C00000"/>
                </a:solidFill>
                <a:latin typeface="Times New Roman"/>
                <a:cs typeface="Times New Roman"/>
              </a:rPr>
              <a:t> </a:t>
            </a:r>
            <a:r>
              <a:rPr sz="2800" spc="-35" dirty="0">
                <a:solidFill>
                  <a:srgbClr val="C00000"/>
                </a:solidFill>
                <a:latin typeface="Calibri"/>
                <a:cs typeface="Calibri"/>
              </a:rPr>
              <a:t>t</a:t>
            </a:r>
            <a:r>
              <a:rPr sz="2800" spc="-15" dirty="0">
                <a:solidFill>
                  <a:srgbClr val="C00000"/>
                </a:solidFill>
                <a:latin typeface="Calibri"/>
                <a:cs typeface="Calibri"/>
              </a:rPr>
              <a:t>o</a:t>
            </a:r>
            <a:r>
              <a:rPr sz="2800" spc="-10" dirty="0">
                <a:solidFill>
                  <a:srgbClr val="C00000"/>
                </a:solidFill>
                <a:latin typeface="Times New Roman"/>
                <a:cs typeface="Times New Roman"/>
              </a:rPr>
              <a:t> </a:t>
            </a:r>
            <a:r>
              <a:rPr sz="2800" spc="-15" dirty="0">
                <a:solidFill>
                  <a:srgbClr val="C00000"/>
                </a:solidFill>
                <a:latin typeface="Calibri"/>
                <a:cs typeface="Calibri"/>
              </a:rPr>
              <a:t>the</a:t>
            </a:r>
            <a:r>
              <a:rPr sz="2800" spc="-70" dirty="0">
                <a:solidFill>
                  <a:srgbClr val="C00000"/>
                </a:solidFill>
                <a:latin typeface="Times New Roman"/>
                <a:cs typeface="Times New Roman"/>
              </a:rPr>
              <a:t> </a:t>
            </a:r>
            <a:r>
              <a:rPr sz="2800" spc="-55" dirty="0">
                <a:solidFill>
                  <a:srgbClr val="C00000"/>
                </a:solidFill>
                <a:latin typeface="Calibri"/>
                <a:cs typeface="Calibri"/>
              </a:rPr>
              <a:t>r</a:t>
            </a:r>
            <a:r>
              <a:rPr sz="2800" spc="-15" dirty="0">
                <a:solidFill>
                  <a:srgbClr val="C00000"/>
                </a:solidFill>
                <a:latin typeface="Calibri"/>
                <a:cs typeface="Calibri"/>
              </a:rPr>
              <a:t>eused</a:t>
            </a:r>
            <a:r>
              <a:rPr sz="2800" spc="-55" dirty="0">
                <a:solidFill>
                  <a:srgbClr val="C00000"/>
                </a:solidFill>
                <a:latin typeface="Times New Roman"/>
                <a:cs typeface="Times New Roman"/>
              </a:rPr>
              <a:t> </a:t>
            </a:r>
            <a:r>
              <a:rPr sz="2800" spc="-20" dirty="0">
                <a:solidFill>
                  <a:srgbClr val="C00000"/>
                </a:solidFill>
                <a:latin typeface="Calibri"/>
                <a:cs typeface="Calibri"/>
              </a:rPr>
              <a:t>d</a:t>
            </a:r>
            <a:r>
              <a:rPr sz="2800" spc="-40" dirty="0">
                <a:solidFill>
                  <a:srgbClr val="C00000"/>
                </a:solidFill>
                <a:latin typeface="Calibri"/>
                <a:cs typeface="Calibri"/>
              </a:rPr>
              <a:t>a</a:t>
            </a:r>
            <a:r>
              <a:rPr sz="2800" spc="-50" dirty="0">
                <a:solidFill>
                  <a:srgbClr val="C00000"/>
                </a:solidFill>
                <a:latin typeface="Calibri"/>
                <a:cs typeface="Calibri"/>
              </a:rPr>
              <a:t>t</a:t>
            </a:r>
            <a:r>
              <a:rPr sz="2800" spc="-35" dirty="0">
                <a:solidFill>
                  <a:srgbClr val="C00000"/>
                </a:solidFill>
                <a:latin typeface="Calibri"/>
                <a:cs typeface="Calibri"/>
              </a:rPr>
              <a:t>a</a:t>
            </a:r>
            <a:r>
              <a:rPr sz="2800" spc="-15" dirty="0">
                <a:solidFill>
                  <a:srgbClr val="C00000"/>
                </a:solidFill>
                <a:latin typeface="Calibri"/>
                <a:cs typeface="Calibri"/>
              </a:rPr>
              <a:t>ty</a:t>
            </a:r>
            <a:r>
              <a:rPr sz="2800" spc="-30" dirty="0">
                <a:solidFill>
                  <a:srgbClr val="C00000"/>
                </a:solidFill>
                <a:latin typeface="Calibri"/>
                <a:cs typeface="Calibri"/>
              </a:rPr>
              <a:t>p</a:t>
            </a:r>
            <a:r>
              <a:rPr sz="2800" spc="-15" dirty="0">
                <a:solidFill>
                  <a:srgbClr val="C00000"/>
                </a:solidFill>
                <a:latin typeface="Calibri"/>
                <a:cs typeface="Calibri"/>
              </a:rPr>
              <a:t>e]</a:t>
            </a:r>
            <a:endParaRPr sz="2800">
              <a:latin typeface="Calibri"/>
              <a:cs typeface="Calibri"/>
            </a:endParaRPr>
          </a:p>
        </p:txBody>
      </p:sp>
      <p:sp>
        <p:nvSpPr>
          <p:cNvPr id="6" name="TextBox 5"/>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81115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353708"/>
            <a:ext cx="8636000" cy="984885"/>
          </a:xfrm>
          <a:prstGeom prst="rect">
            <a:avLst/>
          </a:prstGeom>
        </p:spPr>
        <p:txBody>
          <a:bodyPr vert="horz" wrap="square" lIns="0" tIns="0" rIns="0" bIns="0" rtlCol="0">
            <a:spAutoFit/>
          </a:bodyPr>
          <a:lstStyle/>
          <a:p>
            <a:pPr algn="ctr">
              <a:lnSpc>
                <a:spcPct val="100000"/>
              </a:lnSpc>
            </a:pPr>
            <a:r>
              <a:rPr sz="3200" spc="-25" dirty="0"/>
              <a:t>Objec</a:t>
            </a:r>
            <a:r>
              <a:rPr sz="3200" spc="-15" dirty="0"/>
              <a:t>t</a:t>
            </a:r>
            <a:r>
              <a:rPr sz="3200" spc="-95" dirty="0">
                <a:latin typeface="Times New Roman"/>
                <a:cs typeface="Times New Roman"/>
              </a:rPr>
              <a:t> </a:t>
            </a:r>
            <a:r>
              <a:rPr sz="3200" spc="-55" dirty="0"/>
              <a:t>O</a:t>
            </a:r>
            <a:r>
              <a:rPr sz="3200" spc="-15" dirty="0"/>
              <a:t>rie</a:t>
            </a:r>
            <a:r>
              <a:rPr sz="3200" spc="-75" dirty="0"/>
              <a:t>n</a:t>
            </a:r>
            <a:r>
              <a:rPr sz="3200" spc="-60" dirty="0"/>
              <a:t>t</a:t>
            </a:r>
            <a:r>
              <a:rPr sz="3200" spc="-25" dirty="0"/>
              <a:t>ed</a:t>
            </a:r>
            <a:r>
              <a:rPr sz="3200" spc="-100" dirty="0">
                <a:latin typeface="Times New Roman"/>
                <a:cs typeface="Times New Roman"/>
              </a:rPr>
              <a:t> </a:t>
            </a:r>
            <a:r>
              <a:rPr sz="3200" spc="-25" dirty="0"/>
              <a:t>P</a:t>
            </a:r>
            <a:r>
              <a:rPr sz="3200" spc="-85" dirty="0"/>
              <a:t>r</a:t>
            </a:r>
            <a:r>
              <a:rPr sz="3200" spc="-25" dirty="0"/>
              <a:t>og</a:t>
            </a:r>
            <a:r>
              <a:rPr sz="3200" spc="-95" dirty="0"/>
              <a:t>r</a:t>
            </a:r>
            <a:r>
              <a:rPr sz="3200" spc="-25" dirty="0"/>
              <a:t>amming:</a:t>
            </a:r>
            <a:endParaRPr sz="3200" dirty="0">
              <a:latin typeface="Times New Roman"/>
              <a:cs typeface="Times New Roman"/>
            </a:endParaRPr>
          </a:p>
          <a:p>
            <a:pPr algn="ctr">
              <a:lnSpc>
                <a:spcPct val="100000"/>
              </a:lnSpc>
            </a:pPr>
            <a:r>
              <a:rPr sz="3200" spc="-385" dirty="0"/>
              <a:t>T</a:t>
            </a:r>
            <a:r>
              <a:rPr sz="3200" spc="-20" dirty="0"/>
              <a:t>ermi</a:t>
            </a:r>
            <a:r>
              <a:rPr sz="3200" spc="-30" dirty="0"/>
              <a:t>no</a:t>
            </a:r>
            <a:r>
              <a:rPr sz="3200" spc="-10" dirty="0"/>
              <a:t>l</a:t>
            </a:r>
            <a:r>
              <a:rPr sz="3200" spc="-25" dirty="0"/>
              <a:t>ogy</a:t>
            </a:r>
            <a:endParaRPr sz="3200" dirty="0"/>
          </a:p>
        </p:txBody>
      </p:sp>
      <p:sp>
        <p:nvSpPr>
          <p:cNvPr id="3" name="object 3"/>
          <p:cNvSpPr txBox="1"/>
          <p:nvPr/>
        </p:nvSpPr>
        <p:spPr>
          <a:xfrm>
            <a:off x="714589" y="1648342"/>
            <a:ext cx="10585027" cy="3834383"/>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3000" spc="-5" dirty="0">
                <a:latin typeface="Calibri"/>
                <a:cs typeface="Calibri"/>
              </a:rPr>
              <a:t>C</a:t>
            </a:r>
            <a:r>
              <a:rPr sz="3000" spc="-10" dirty="0">
                <a:latin typeface="Calibri"/>
                <a:cs typeface="Calibri"/>
              </a:rPr>
              <a:t>l</a:t>
            </a:r>
            <a:r>
              <a:rPr sz="3000" spc="-15" dirty="0">
                <a:latin typeface="Calibri"/>
                <a:cs typeface="Calibri"/>
              </a:rPr>
              <a:t>asses</a:t>
            </a:r>
            <a:r>
              <a:rPr sz="3000" spc="-85" dirty="0">
                <a:latin typeface="Times New Roman"/>
                <a:cs typeface="Times New Roman"/>
              </a:rPr>
              <a:t> </a:t>
            </a:r>
            <a:r>
              <a:rPr sz="3000" dirty="0">
                <a:latin typeface="Calibri"/>
                <a:cs typeface="Calibri"/>
              </a:rPr>
              <a:t>–</a:t>
            </a:r>
            <a:r>
              <a:rPr sz="3000" spc="10" dirty="0">
                <a:latin typeface="Calibri"/>
                <a:cs typeface="Calibri"/>
              </a:rPr>
              <a:t> </a:t>
            </a:r>
            <a:r>
              <a:rPr sz="3000" spc="-20" dirty="0">
                <a:solidFill>
                  <a:srgbClr val="C00000"/>
                </a:solidFill>
                <a:latin typeface="Calibri"/>
                <a:cs typeface="Calibri"/>
              </a:rPr>
              <a:t>A</a:t>
            </a:r>
            <a:r>
              <a:rPr sz="3000" spc="-55" dirty="0">
                <a:solidFill>
                  <a:srgbClr val="C00000"/>
                </a:solidFill>
                <a:latin typeface="Calibri"/>
                <a:cs typeface="Calibri"/>
              </a:rPr>
              <a:t>D</a:t>
            </a:r>
            <a:r>
              <a:rPr sz="3000" spc="-229" dirty="0">
                <a:solidFill>
                  <a:srgbClr val="C00000"/>
                </a:solidFill>
                <a:latin typeface="Calibri"/>
                <a:cs typeface="Calibri"/>
              </a:rPr>
              <a:t>T</a:t>
            </a:r>
            <a:r>
              <a:rPr sz="3000" dirty="0">
                <a:solidFill>
                  <a:srgbClr val="C00000"/>
                </a:solidFill>
                <a:latin typeface="Calibri"/>
                <a:cs typeface="Calibri"/>
              </a:rPr>
              <a:t>s</a:t>
            </a:r>
            <a:endParaRPr sz="3000">
              <a:latin typeface="Calibri"/>
              <a:cs typeface="Calibri"/>
            </a:endParaRPr>
          </a:p>
          <a:p>
            <a:pPr marL="355600" indent="-342900">
              <a:lnSpc>
                <a:spcPct val="100000"/>
              </a:lnSpc>
              <a:spcBef>
                <a:spcPts val="360"/>
              </a:spcBef>
              <a:buFont typeface="Arial"/>
              <a:buChar char="•"/>
              <a:tabLst>
                <a:tab pos="356235" algn="l"/>
              </a:tabLst>
            </a:pPr>
            <a:r>
              <a:rPr sz="3000" dirty="0">
                <a:latin typeface="Calibri"/>
                <a:cs typeface="Calibri"/>
              </a:rPr>
              <a:t>In</a:t>
            </a:r>
            <a:r>
              <a:rPr sz="3000" spc="-45" dirty="0">
                <a:latin typeface="Calibri"/>
                <a:cs typeface="Calibri"/>
              </a:rPr>
              <a:t>s</a:t>
            </a:r>
            <a:r>
              <a:rPr sz="3000" spc="-35" dirty="0">
                <a:latin typeface="Calibri"/>
                <a:cs typeface="Calibri"/>
              </a:rPr>
              <a:t>t</a:t>
            </a:r>
            <a:r>
              <a:rPr sz="3000" dirty="0">
                <a:latin typeface="Calibri"/>
                <a:cs typeface="Calibri"/>
              </a:rPr>
              <a:t>ance</a:t>
            </a:r>
            <a:r>
              <a:rPr sz="3000" spc="-110" dirty="0">
                <a:latin typeface="Times New Roman"/>
                <a:cs typeface="Times New Roman"/>
              </a:rPr>
              <a:t> </a:t>
            </a:r>
            <a:r>
              <a:rPr sz="3000" spc="-5" dirty="0">
                <a:latin typeface="Calibri"/>
                <a:cs typeface="Calibri"/>
              </a:rPr>
              <a:t>o</a:t>
            </a:r>
            <a:r>
              <a:rPr sz="3000" dirty="0">
                <a:latin typeface="Calibri"/>
                <a:cs typeface="Calibri"/>
              </a:rPr>
              <a:t>f</a:t>
            </a:r>
            <a:r>
              <a:rPr sz="3000" spc="-75" dirty="0">
                <a:latin typeface="Times New Roman"/>
                <a:cs typeface="Times New Roman"/>
              </a:rPr>
              <a:t> </a:t>
            </a:r>
            <a:r>
              <a:rPr sz="3000" dirty="0">
                <a:latin typeface="Calibri"/>
                <a:cs typeface="Calibri"/>
              </a:rPr>
              <a:t>c</a:t>
            </a:r>
            <a:r>
              <a:rPr sz="3000" spc="-15" dirty="0">
                <a:latin typeface="Calibri"/>
                <a:cs typeface="Calibri"/>
              </a:rPr>
              <a:t>l</a:t>
            </a:r>
            <a:r>
              <a:rPr sz="3000" dirty="0">
                <a:latin typeface="Calibri"/>
                <a:cs typeface="Calibri"/>
              </a:rPr>
              <a:t>asses</a:t>
            </a:r>
            <a:r>
              <a:rPr sz="3000" spc="-90" dirty="0">
                <a:latin typeface="Times New Roman"/>
                <a:cs typeface="Times New Roman"/>
              </a:rPr>
              <a:t> </a:t>
            </a:r>
            <a:r>
              <a:rPr sz="3000" dirty="0">
                <a:latin typeface="Calibri"/>
                <a:cs typeface="Calibri"/>
              </a:rPr>
              <a:t>–</a:t>
            </a:r>
            <a:r>
              <a:rPr sz="3000" spc="10" dirty="0">
                <a:latin typeface="Calibri"/>
                <a:cs typeface="Calibri"/>
              </a:rPr>
              <a:t> </a:t>
            </a:r>
            <a:r>
              <a:rPr sz="3000" spc="-5" dirty="0">
                <a:solidFill>
                  <a:srgbClr val="C00000"/>
                </a:solidFill>
                <a:latin typeface="Calibri"/>
                <a:cs typeface="Calibri"/>
              </a:rPr>
              <a:t>Objects</a:t>
            </a:r>
            <a:endParaRPr sz="3000">
              <a:latin typeface="Calibri"/>
              <a:cs typeface="Calibri"/>
            </a:endParaRPr>
          </a:p>
          <a:p>
            <a:pPr marL="355600" marR="5080" indent="-342900">
              <a:lnSpc>
                <a:spcPts val="3240"/>
              </a:lnSpc>
              <a:spcBef>
                <a:spcPts val="765"/>
              </a:spcBef>
              <a:buFont typeface="Arial"/>
              <a:buChar char="•"/>
              <a:tabLst>
                <a:tab pos="356235" algn="l"/>
              </a:tabLst>
            </a:pPr>
            <a:r>
              <a:rPr sz="3000" spc="-5" dirty="0">
                <a:latin typeface="Calibri"/>
                <a:cs typeface="Calibri"/>
              </a:rPr>
              <a:t>C</a:t>
            </a:r>
            <a:r>
              <a:rPr sz="3000" spc="-10" dirty="0">
                <a:latin typeface="Calibri"/>
                <a:cs typeface="Calibri"/>
              </a:rPr>
              <a:t>l</a:t>
            </a:r>
            <a:r>
              <a:rPr sz="3000" dirty="0">
                <a:latin typeface="Calibri"/>
                <a:cs typeface="Calibri"/>
              </a:rPr>
              <a:t>ass</a:t>
            </a:r>
            <a:r>
              <a:rPr sz="3000" spc="-85" dirty="0">
                <a:latin typeface="Times New Roman"/>
                <a:cs typeface="Times New Roman"/>
              </a:rPr>
              <a:t> </a:t>
            </a:r>
            <a:r>
              <a:rPr sz="3000" spc="-25" dirty="0">
                <a:latin typeface="Calibri"/>
                <a:cs typeface="Calibri"/>
              </a:rPr>
              <a:t>d</a:t>
            </a:r>
            <a:r>
              <a:rPr sz="3000" spc="-50" dirty="0">
                <a:latin typeface="Calibri"/>
                <a:cs typeface="Calibri"/>
              </a:rPr>
              <a:t>e</a:t>
            </a:r>
            <a:r>
              <a:rPr sz="3000" spc="-5" dirty="0">
                <a:latin typeface="Calibri"/>
                <a:cs typeface="Calibri"/>
              </a:rPr>
              <a:t>f</a:t>
            </a:r>
            <a:r>
              <a:rPr sz="3000" spc="-10" dirty="0">
                <a:latin typeface="Calibri"/>
                <a:cs typeface="Calibri"/>
              </a:rPr>
              <a:t>i</a:t>
            </a:r>
            <a:r>
              <a:rPr sz="3000" spc="-25" dirty="0">
                <a:latin typeface="Calibri"/>
                <a:cs typeface="Calibri"/>
              </a:rPr>
              <a:t>ne</a:t>
            </a:r>
            <a:r>
              <a:rPr sz="3000" dirty="0">
                <a:latin typeface="Calibri"/>
                <a:cs typeface="Calibri"/>
              </a:rPr>
              <a:t>d</a:t>
            </a:r>
            <a:r>
              <a:rPr sz="3000" spc="-65" dirty="0">
                <a:latin typeface="Times New Roman"/>
                <a:cs typeface="Times New Roman"/>
              </a:rPr>
              <a:t> </a:t>
            </a:r>
            <a:r>
              <a:rPr sz="3000" spc="-15" dirty="0">
                <a:latin typeface="Calibri"/>
                <a:cs typeface="Calibri"/>
              </a:rPr>
              <a:t>th</a:t>
            </a:r>
            <a:r>
              <a:rPr sz="3000" spc="-70" dirty="0">
                <a:latin typeface="Calibri"/>
                <a:cs typeface="Calibri"/>
              </a:rPr>
              <a:t>r</a:t>
            </a:r>
            <a:r>
              <a:rPr sz="3000" spc="-5" dirty="0">
                <a:latin typeface="Calibri"/>
                <a:cs typeface="Calibri"/>
              </a:rPr>
              <a:t>oug</a:t>
            </a:r>
            <a:r>
              <a:rPr sz="3000" dirty="0">
                <a:latin typeface="Calibri"/>
                <a:cs typeface="Calibri"/>
              </a:rPr>
              <a:t>h</a:t>
            </a:r>
            <a:r>
              <a:rPr sz="3000" spc="-70" dirty="0">
                <a:latin typeface="Times New Roman"/>
                <a:cs typeface="Times New Roman"/>
              </a:rPr>
              <a:t> </a:t>
            </a:r>
            <a:r>
              <a:rPr sz="3000" spc="-15" dirty="0">
                <a:latin typeface="Calibri"/>
                <a:cs typeface="Calibri"/>
              </a:rPr>
              <a:t>i</a:t>
            </a:r>
            <a:r>
              <a:rPr sz="3000" spc="-5" dirty="0">
                <a:latin typeface="Calibri"/>
                <a:cs typeface="Calibri"/>
              </a:rPr>
              <a:t>nh</a:t>
            </a:r>
            <a:r>
              <a:rPr sz="3000" spc="-15" dirty="0">
                <a:latin typeface="Calibri"/>
                <a:cs typeface="Calibri"/>
              </a:rPr>
              <a:t>e</a:t>
            </a:r>
            <a:r>
              <a:rPr sz="3000" dirty="0">
                <a:latin typeface="Calibri"/>
                <a:cs typeface="Calibri"/>
              </a:rPr>
              <a:t>r</a:t>
            </a:r>
            <a:r>
              <a:rPr sz="3000" spc="-10" dirty="0">
                <a:latin typeface="Calibri"/>
                <a:cs typeface="Calibri"/>
              </a:rPr>
              <a:t>i</a:t>
            </a:r>
            <a:r>
              <a:rPr sz="3000" spc="-45" dirty="0">
                <a:latin typeface="Calibri"/>
                <a:cs typeface="Calibri"/>
              </a:rPr>
              <a:t>t</a:t>
            </a:r>
            <a:r>
              <a:rPr sz="3000" spc="-15" dirty="0">
                <a:latin typeface="Calibri"/>
                <a:cs typeface="Calibri"/>
              </a:rPr>
              <a:t>ance</a:t>
            </a:r>
            <a:r>
              <a:rPr sz="3000" spc="-60" dirty="0">
                <a:latin typeface="Times New Roman"/>
                <a:cs typeface="Times New Roman"/>
              </a:rPr>
              <a:t> </a:t>
            </a:r>
            <a:r>
              <a:rPr sz="3000" dirty="0">
                <a:latin typeface="Calibri"/>
                <a:cs typeface="Calibri"/>
              </a:rPr>
              <a:t>– </a:t>
            </a:r>
            <a:r>
              <a:rPr sz="3000" spc="-20" dirty="0">
                <a:solidFill>
                  <a:srgbClr val="C00000"/>
                </a:solidFill>
                <a:latin typeface="Calibri"/>
                <a:cs typeface="Calibri"/>
              </a:rPr>
              <a:t>Deri</a:t>
            </a:r>
            <a:r>
              <a:rPr sz="3000" spc="-40" dirty="0">
                <a:solidFill>
                  <a:srgbClr val="C00000"/>
                </a:solidFill>
                <a:latin typeface="Calibri"/>
                <a:cs typeface="Calibri"/>
              </a:rPr>
              <a:t>v</a:t>
            </a:r>
            <a:r>
              <a:rPr sz="3000" spc="-20" dirty="0">
                <a:solidFill>
                  <a:srgbClr val="C00000"/>
                </a:solidFill>
                <a:latin typeface="Calibri"/>
                <a:cs typeface="Calibri"/>
              </a:rPr>
              <a:t>ed</a:t>
            </a:r>
            <a:r>
              <a:rPr sz="3000" spc="-85" dirty="0">
                <a:solidFill>
                  <a:srgbClr val="C00000"/>
                </a:solidFill>
                <a:latin typeface="Times New Roman"/>
                <a:cs typeface="Times New Roman"/>
              </a:rPr>
              <a:t> </a:t>
            </a:r>
            <a:r>
              <a:rPr sz="3000" dirty="0">
                <a:solidFill>
                  <a:srgbClr val="C00000"/>
                </a:solidFill>
                <a:latin typeface="Calibri"/>
                <a:cs typeface="Calibri"/>
              </a:rPr>
              <a:t>c</a:t>
            </a:r>
            <a:r>
              <a:rPr sz="3000" spc="-10" dirty="0">
                <a:solidFill>
                  <a:srgbClr val="C00000"/>
                </a:solidFill>
                <a:latin typeface="Calibri"/>
                <a:cs typeface="Calibri"/>
              </a:rPr>
              <a:t>l</a:t>
            </a:r>
            <a:r>
              <a:rPr sz="3000" dirty="0">
                <a:solidFill>
                  <a:srgbClr val="C00000"/>
                </a:solidFill>
                <a:latin typeface="Calibri"/>
                <a:cs typeface="Calibri"/>
              </a:rPr>
              <a:t>ass</a:t>
            </a:r>
            <a:r>
              <a:rPr sz="3000" dirty="0">
                <a:solidFill>
                  <a:srgbClr val="C00000"/>
                </a:solidFill>
                <a:latin typeface="Times New Roman"/>
                <a:cs typeface="Times New Roman"/>
              </a:rPr>
              <a:t> </a:t>
            </a:r>
            <a:r>
              <a:rPr sz="3000" spc="-25" dirty="0">
                <a:solidFill>
                  <a:srgbClr val="C00000"/>
                </a:solidFill>
                <a:latin typeface="Calibri"/>
                <a:cs typeface="Calibri"/>
              </a:rPr>
              <a:t>o</a:t>
            </a:r>
            <a:r>
              <a:rPr sz="3000" spc="-15" dirty="0">
                <a:solidFill>
                  <a:srgbClr val="C00000"/>
                </a:solidFill>
                <a:latin typeface="Calibri"/>
                <a:cs typeface="Calibri"/>
              </a:rPr>
              <a:t>r</a:t>
            </a:r>
            <a:r>
              <a:rPr sz="3000" spc="-70" dirty="0">
                <a:solidFill>
                  <a:srgbClr val="C00000"/>
                </a:solidFill>
                <a:latin typeface="Times New Roman"/>
                <a:cs typeface="Times New Roman"/>
              </a:rPr>
              <a:t> </a:t>
            </a:r>
            <a:r>
              <a:rPr sz="3000" spc="-5" dirty="0">
                <a:solidFill>
                  <a:srgbClr val="C00000"/>
                </a:solidFill>
                <a:latin typeface="Calibri"/>
                <a:cs typeface="Calibri"/>
              </a:rPr>
              <a:t>su</a:t>
            </a:r>
            <a:r>
              <a:rPr sz="3000" spc="-15" dirty="0">
                <a:solidFill>
                  <a:srgbClr val="C00000"/>
                </a:solidFill>
                <a:latin typeface="Calibri"/>
                <a:cs typeface="Calibri"/>
              </a:rPr>
              <a:t>b</a:t>
            </a:r>
            <a:r>
              <a:rPr sz="3000" spc="5" dirty="0">
                <a:solidFill>
                  <a:srgbClr val="C00000"/>
                </a:solidFill>
                <a:latin typeface="Calibri"/>
                <a:cs typeface="Calibri"/>
              </a:rPr>
              <a:t>-</a:t>
            </a:r>
            <a:r>
              <a:rPr sz="3000" dirty="0">
                <a:solidFill>
                  <a:srgbClr val="C00000"/>
                </a:solidFill>
                <a:latin typeface="Calibri"/>
                <a:cs typeface="Calibri"/>
              </a:rPr>
              <a:t>class</a:t>
            </a:r>
            <a:endParaRPr sz="3000">
              <a:latin typeface="Calibri"/>
              <a:cs typeface="Calibri"/>
            </a:endParaRPr>
          </a:p>
          <a:p>
            <a:pPr marL="355600" indent="-342900">
              <a:lnSpc>
                <a:spcPts val="3420"/>
              </a:lnSpc>
              <a:spcBef>
                <a:spcPts val="315"/>
              </a:spcBef>
              <a:buFont typeface="Arial"/>
              <a:buChar char="•"/>
              <a:tabLst>
                <a:tab pos="356235" algn="l"/>
              </a:tabLst>
            </a:pPr>
            <a:r>
              <a:rPr sz="3000" spc="-5" dirty="0">
                <a:latin typeface="Calibri"/>
                <a:cs typeface="Calibri"/>
              </a:rPr>
              <a:t>C</a:t>
            </a:r>
            <a:r>
              <a:rPr sz="3000" spc="-15" dirty="0">
                <a:latin typeface="Calibri"/>
                <a:cs typeface="Calibri"/>
              </a:rPr>
              <a:t>l</a:t>
            </a:r>
            <a:r>
              <a:rPr sz="3000" dirty="0">
                <a:latin typeface="Calibri"/>
                <a:cs typeface="Calibri"/>
              </a:rPr>
              <a:t>ass</a:t>
            </a:r>
            <a:r>
              <a:rPr sz="3000" spc="-85" dirty="0">
                <a:latin typeface="Times New Roman"/>
                <a:cs typeface="Times New Roman"/>
              </a:rPr>
              <a:t> </a:t>
            </a:r>
            <a:r>
              <a:rPr sz="3000" spc="-5" dirty="0">
                <a:latin typeface="Calibri"/>
                <a:cs typeface="Calibri"/>
              </a:rPr>
              <a:t>f</a:t>
            </a:r>
            <a:r>
              <a:rPr sz="3000" spc="-60" dirty="0">
                <a:latin typeface="Calibri"/>
                <a:cs typeface="Calibri"/>
              </a:rPr>
              <a:t>r</a:t>
            </a:r>
            <a:r>
              <a:rPr sz="3000" spc="-5" dirty="0">
                <a:latin typeface="Calibri"/>
                <a:cs typeface="Calibri"/>
              </a:rPr>
              <a:t>o</a:t>
            </a:r>
            <a:r>
              <a:rPr sz="3000" dirty="0">
                <a:latin typeface="Calibri"/>
                <a:cs typeface="Calibri"/>
              </a:rPr>
              <a:t>m</a:t>
            </a:r>
            <a:r>
              <a:rPr sz="3000" spc="-55" dirty="0">
                <a:latin typeface="Times New Roman"/>
                <a:cs typeface="Times New Roman"/>
              </a:rPr>
              <a:t> </a:t>
            </a:r>
            <a:r>
              <a:rPr sz="3000" dirty="0">
                <a:latin typeface="Calibri"/>
                <a:cs typeface="Calibri"/>
              </a:rPr>
              <a:t>wh</a:t>
            </a:r>
            <a:r>
              <a:rPr sz="3000" spc="-10" dirty="0">
                <a:latin typeface="Calibri"/>
                <a:cs typeface="Calibri"/>
              </a:rPr>
              <a:t>i</a:t>
            </a:r>
            <a:r>
              <a:rPr sz="3000" dirty="0">
                <a:latin typeface="Calibri"/>
                <a:cs typeface="Calibri"/>
              </a:rPr>
              <a:t>ch</a:t>
            </a:r>
            <a:r>
              <a:rPr sz="3000" spc="-75" dirty="0">
                <a:latin typeface="Times New Roman"/>
                <a:cs typeface="Times New Roman"/>
              </a:rPr>
              <a:t> </a:t>
            </a:r>
            <a:r>
              <a:rPr sz="3000" dirty="0">
                <a:latin typeface="Calibri"/>
                <a:cs typeface="Calibri"/>
              </a:rPr>
              <a:t>t</a:t>
            </a:r>
            <a:r>
              <a:rPr sz="3000" spc="-15" dirty="0">
                <a:latin typeface="Calibri"/>
                <a:cs typeface="Calibri"/>
              </a:rPr>
              <a:t>he</a:t>
            </a:r>
            <a:r>
              <a:rPr sz="3000" spc="-90" dirty="0">
                <a:latin typeface="Times New Roman"/>
                <a:cs typeface="Times New Roman"/>
              </a:rPr>
              <a:t> </a:t>
            </a:r>
            <a:r>
              <a:rPr sz="3000" spc="-5" dirty="0">
                <a:latin typeface="Calibri"/>
                <a:cs typeface="Calibri"/>
              </a:rPr>
              <a:t>n</a:t>
            </a:r>
            <a:r>
              <a:rPr sz="3000" spc="-25" dirty="0">
                <a:latin typeface="Calibri"/>
                <a:cs typeface="Calibri"/>
              </a:rPr>
              <a:t>e</a:t>
            </a:r>
            <a:r>
              <a:rPr sz="3000" dirty="0">
                <a:latin typeface="Calibri"/>
                <a:cs typeface="Calibri"/>
              </a:rPr>
              <a:t>w</a:t>
            </a:r>
            <a:r>
              <a:rPr sz="3000" spc="-75" dirty="0">
                <a:latin typeface="Times New Roman"/>
                <a:cs typeface="Times New Roman"/>
              </a:rPr>
              <a:t> </a:t>
            </a:r>
            <a:r>
              <a:rPr sz="3000" dirty="0">
                <a:latin typeface="Calibri"/>
                <a:cs typeface="Calibri"/>
              </a:rPr>
              <a:t>c</a:t>
            </a:r>
            <a:r>
              <a:rPr sz="3000" spc="-10" dirty="0">
                <a:latin typeface="Calibri"/>
                <a:cs typeface="Calibri"/>
              </a:rPr>
              <a:t>l</a:t>
            </a:r>
            <a:r>
              <a:rPr sz="3000" dirty="0">
                <a:latin typeface="Calibri"/>
                <a:cs typeface="Calibri"/>
              </a:rPr>
              <a:t>ass</a:t>
            </a:r>
            <a:r>
              <a:rPr sz="3000" spc="-75" dirty="0">
                <a:latin typeface="Times New Roman"/>
                <a:cs typeface="Times New Roman"/>
              </a:rPr>
              <a:t> </a:t>
            </a:r>
            <a:r>
              <a:rPr sz="3000" dirty="0">
                <a:latin typeface="Calibri"/>
                <a:cs typeface="Calibri"/>
              </a:rPr>
              <a:t>is</a:t>
            </a:r>
            <a:r>
              <a:rPr sz="3000" spc="-85" dirty="0">
                <a:latin typeface="Times New Roman"/>
                <a:cs typeface="Times New Roman"/>
              </a:rPr>
              <a:t> </a:t>
            </a:r>
            <a:r>
              <a:rPr sz="3000" spc="-5" dirty="0">
                <a:latin typeface="Calibri"/>
                <a:cs typeface="Calibri"/>
              </a:rPr>
              <a:t>d</a:t>
            </a:r>
            <a:r>
              <a:rPr sz="3000" spc="-15" dirty="0">
                <a:latin typeface="Calibri"/>
                <a:cs typeface="Calibri"/>
              </a:rPr>
              <a:t>e</a:t>
            </a:r>
            <a:r>
              <a:rPr sz="3000" dirty="0">
                <a:latin typeface="Calibri"/>
                <a:cs typeface="Calibri"/>
              </a:rPr>
              <a:t>r</a:t>
            </a:r>
            <a:r>
              <a:rPr sz="3000" spc="-10" dirty="0">
                <a:latin typeface="Calibri"/>
                <a:cs typeface="Calibri"/>
              </a:rPr>
              <a:t>i</a:t>
            </a:r>
            <a:r>
              <a:rPr sz="3000" spc="-25" dirty="0">
                <a:latin typeface="Calibri"/>
                <a:cs typeface="Calibri"/>
              </a:rPr>
              <a:t>v</a:t>
            </a:r>
            <a:r>
              <a:rPr sz="3000" dirty="0">
                <a:latin typeface="Calibri"/>
                <a:cs typeface="Calibri"/>
              </a:rPr>
              <a:t>ed</a:t>
            </a:r>
            <a:r>
              <a:rPr sz="3000" spc="-70" dirty="0">
                <a:latin typeface="Times New Roman"/>
                <a:cs typeface="Times New Roman"/>
              </a:rPr>
              <a:t> </a:t>
            </a:r>
            <a:r>
              <a:rPr sz="3000" dirty="0">
                <a:latin typeface="Calibri"/>
                <a:cs typeface="Calibri"/>
              </a:rPr>
              <a:t>–</a:t>
            </a:r>
            <a:endParaRPr sz="3000">
              <a:latin typeface="Calibri"/>
              <a:cs typeface="Calibri"/>
            </a:endParaRPr>
          </a:p>
          <a:p>
            <a:pPr marL="355600">
              <a:lnSpc>
                <a:spcPts val="3420"/>
              </a:lnSpc>
            </a:pPr>
            <a:r>
              <a:rPr sz="3000" spc="-5" dirty="0">
                <a:solidFill>
                  <a:srgbClr val="C00000"/>
                </a:solidFill>
                <a:latin typeface="Calibri"/>
                <a:cs typeface="Calibri"/>
              </a:rPr>
              <a:t>pa</a:t>
            </a:r>
            <a:r>
              <a:rPr sz="3000" spc="-40" dirty="0">
                <a:solidFill>
                  <a:srgbClr val="C00000"/>
                </a:solidFill>
                <a:latin typeface="Calibri"/>
                <a:cs typeface="Calibri"/>
              </a:rPr>
              <a:t>r</a:t>
            </a:r>
            <a:r>
              <a:rPr sz="3000" spc="-15" dirty="0">
                <a:solidFill>
                  <a:srgbClr val="C00000"/>
                </a:solidFill>
                <a:latin typeface="Calibri"/>
                <a:cs typeface="Calibri"/>
              </a:rPr>
              <a:t>e</a:t>
            </a:r>
            <a:r>
              <a:rPr sz="3000" spc="-55" dirty="0">
                <a:solidFill>
                  <a:srgbClr val="C00000"/>
                </a:solidFill>
                <a:latin typeface="Calibri"/>
                <a:cs typeface="Calibri"/>
              </a:rPr>
              <a:t>n</a:t>
            </a:r>
            <a:r>
              <a:rPr sz="3000" spc="-10" dirty="0">
                <a:solidFill>
                  <a:srgbClr val="C00000"/>
                </a:solidFill>
                <a:latin typeface="Calibri"/>
                <a:cs typeface="Calibri"/>
              </a:rPr>
              <a:t>t</a:t>
            </a:r>
            <a:r>
              <a:rPr sz="3000" spc="-90" dirty="0">
                <a:solidFill>
                  <a:srgbClr val="C00000"/>
                </a:solidFill>
                <a:latin typeface="Times New Roman"/>
                <a:cs typeface="Times New Roman"/>
              </a:rPr>
              <a:t> </a:t>
            </a:r>
            <a:r>
              <a:rPr sz="3000" dirty="0">
                <a:solidFill>
                  <a:srgbClr val="C00000"/>
                </a:solidFill>
                <a:latin typeface="Calibri"/>
                <a:cs typeface="Calibri"/>
              </a:rPr>
              <a:t>class</a:t>
            </a:r>
            <a:r>
              <a:rPr sz="3000" spc="-85" dirty="0">
                <a:solidFill>
                  <a:srgbClr val="C00000"/>
                </a:solidFill>
                <a:latin typeface="Times New Roman"/>
                <a:cs typeface="Times New Roman"/>
              </a:rPr>
              <a:t> </a:t>
            </a:r>
            <a:r>
              <a:rPr sz="3000" spc="-25" dirty="0">
                <a:solidFill>
                  <a:srgbClr val="C00000"/>
                </a:solidFill>
                <a:latin typeface="Calibri"/>
                <a:cs typeface="Calibri"/>
              </a:rPr>
              <a:t>o</a:t>
            </a:r>
            <a:r>
              <a:rPr sz="3000" spc="-15" dirty="0">
                <a:solidFill>
                  <a:srgbClr val="C00000"/>
                </a:solidFill>
                <a:latin typeface="Calibri"/>
                <a:cs typeface="Calibri"/>
              </a:rPr>
              <a:t>r</a:t>
            </a:r>
            <a:r>
              <a:rPr sz="3000" spc="-65" dirty="0">
                <a:solidFill>
                  <a:srgbClr val="C00000"/>
                </a:solidFill>
                <a:latin typeface="Times New Roman"/>
                <a:cs typeface="Times New Roman"/>
              </a:rPr>
              <a:t> </a:t>
            </a:r>
            <a:r>
              <a:rPr sz="3000" spc="-5" dirty="0">
                <a:solidFill>
                  <a:srgbClr val="C00000"/>
                </a:solidFill>
                <a:latin typeface="Calibri"/>
                <a:cs typeface="Calibri"/>
              </a:rPr>
              <a:t>supe</a:t>
            </a:r>
            <a:r>
              <a:rPr sz="3000" spc="-60" dirty="0">
                <a:solidFill>
                  <a:srgbClr val="C00000"/>
                </a:solidFill>
                <a:latin typeface="Calibri"/>
                <a:cs typeface="Calibri"/>
              </a:rPr>
              <a:t>r</a:t>
            </a:r>
            <a:r>
              <a:rPr sz="3000" dirty="0">
                <a:solidFill>
                  <a:srgbClr val="C00000"/>
                </a:solidFill>
                <a:latin typeface="Calibri"/>
                <a:cs typeface="Calibri"/>
              </a:rPr>
              <a:t>class</a:t>
            </a:r>
            <a:endParaRPr sz="3000">
              <a:latin typeface="Calibri"/>
              <a:cs typeface="Calibri"/>
            </a:endParaRPr>
          </a:p>
          <a:p>
            <a:pPr marL="355600" indent="-342900">
              <a:lnSpc>
                <a:spcPts val="3420"/>
              </a:lnSpc>
              <a:spcBef>
                <a:spcPts val="360"/>
              </a:spcBef>
              <a:buFont typeface="Arial"/>
              <a:buChar char="•"/>
              <a:tabLst>
                <a:tab pos="356235" algn="l"/>
              </a:tabLst>
            </a:pPr>
            <a:r>
              <a:rPr sz="3000" spc="-5" dirty="0">
                <a:latin typeface="Calibri"/>
                <a:cs typeface="Calibri"/>
              </a:rPr>
              <a:t>Subp</a:t>
            </a:r>
            <a:r>
              <a:rPr sz="3000" spc="-60" dirty="0">
                <a:latin typeface="Calibri"/>
                <a:cs typeface="Calibri"/>
              </a:rPr>
              <a:t>r</a:t>
            </a:r>
            <a:r>
              <a:rPr sz="3000" spc="-20" dirty="0">
                <a:latin typeface="Calibri"/>
                <a:cs typeface="Calibri"/>
              </a:rPr>
              <a:t>og</a:t>
            </a:r>
            <a:r>
              <a:rPr sz="3000" spc="-70" dirty="0">
                <a:latin typeface="Calibri"/>
                <a:cs typeface="Calibri"/>
              </a:rPr>
              <a:t>r</a:t>
            </a:r>
            <a:r>
              <a:rPr sz="3000" spc="-20" dirty="0">
                <a:latin typeface="Calibri"/>
                <a:cs typeface="Calibri"/>
              </a:rPr>
              <a:t>ams</a:t>
            </a:r>
            <a:r>
              <a:rPr sz="3000" spc="-75" dirty="0">
                <a:latin typeface="Times New Roman"/>
                <a:cs typeface="Times New Roman"/>
              </a:rPr>
              <a:t> </a:t>
            </a:r>
            <a:r>
              <a:rPr sz="3000" dirty="0">
                <a:latin typeface="Calibri"/>
                <a:cs typeface="Calibri"/>
              </a:rPr>
              <a:t>th</a:t>
            </a:r>
            <a:r>
              <a:rPr sz="3000" spc="-20" dirty="0">
                <a:latin typeface="Calibri"/>
                <a:cs typeface="Calibri"/>
              </a:rPr>
              <a:t>a</a:t>
            </a:r>
            <a:r>
              <a:rPr sz="3000" spc="-10" dirty="0">
                <a:latin typeface="Calibri"/>
                <a:cs typeface="Calibri"/>
              </a:rPr>
              <a:t>t</a:t>
            </a:r>
            <a:r>
              <a:rPr sz="3000" spc="-90" dirty="0">
                <a:latin typeface="Times New Roman"/>
                <a:cs typeface="Times New Roman"/>
              </a:rPr>
              <a:t> </a:t>
            </a:r>
            <a:r>
              <a:rPr sz="3000" spc="-25" dirty="0">
                <a:latin typeface="Calibri"/>
                <a:cs typeface="Calibri"/>
              </a:rPr>
              <a:t>d</a:t>
            </a:r>
            <a:r>
              <a:rPr sz="3000" spc="-50" dirty="0">
                <a:latin typeface="Calibri"/>
                <a:cs typeface="Calibri"/>
              </a:rPr>
              <a:t>e</a:t>
            </a:r>
            <a:r>
              <a:rPr sz="3000" spc="-5" dirty="0">
                <a:latin typeface="Calibri"/>
                <a:cs typeface="Calibri"/>
              </a:rPr>
              <a:t>f</a:t>
            </a:r>
            <a:r>
              <a:rPr sz="3000" spc="-10" dirty="0">
                <a:latin typeface="Calibri"/>
                <a:cs typeface="Calibri"/>
              </a:rPr>
              <a:t>i</a:t>
            </a:r>
            <a:r>
              <a:rPr sz="3000" spc="-25" dirty="0">
                <a:latin typeface="Calibri"/>
                <a:cs typeface="Calibri"/>
              </a:rPr>
              <a:t>n</a:t>
            </a:r>
            <a:r>
              <a:rPr sz="3000" spc="-15" dirty="0">
                <a:latin typeface="Calibri"/>
                <a:cs typeface="Calibri"/>
              </a:rPr>
              <a:t>e</a:t>
            </a:r>
            <a:r>
              <a:rPr sz="3000" spc="-80" dirty="0">
                <a:latin typeface="Times New Roman"/>
                <a:cs typeface="Times New Roman"/>
              </a:rPr>
              <a:t> </a:t>
            </a:r>
            <a:r>
              <a:rPr sz="3000" spc="-5" dirty="0">
                <a:latin typeface="Calibri"/>
                <a:cs typeface="Calibri"/>
              </a:rPr>
              <a:t>t</a:t>
            </a:r>
            <a:r>
              <a:rPr sz="3000" spc="-25" dirty="0">
                <a:latin typeface="Calibri"/>
                <a:cs typeface="Calibri"/>
              </a:rPr>
              <a:t>h</a:t>
            </a:r>
            <a:r>
              <a:rPr sz="3000" spc="-15" dirty="0">
                <a:latin typeface="Calibri"/>
                <a:cs typeface="Calibri"/>
              </a:rPr>
              <a:t>e</a:t>
            </a:r>
            <a:r>
              <a:rPr sz="3000" spc="-100" dirty="0">
                <a:latin typeface="Times New Roman"/>
                <a:cs typeface="Times New Roman"/>
              </a:rPr>
              <a:t> </a:t>
            </a:r>
            <a:r>
              <a:rPr sz="3000" spc="-25" dirty="0">
                <a:latin typeface="Calibri"/>
                <a:cs typeface="Calibri"/>
              </a:rPr>
              <a:t>ope</a:t>
            </a:r>
            <a:r>
              <a:rPr sz="3000" spc="-85" dirty="0">
                <a:latin typeface="Calibri"/>
                <a:cs typeface="Calibri"/>
              </a:rPr>
              <a:t>r</a:t>
            </a:r>
            <a:r>
              <a:rPr sz="3000" spc="-25" dirty="0">
                <a:latin typeface="Calibri"/>
                <a:cs typeface="Calibri"/>
              </a:rPr>
              <a:t>a</a:t>
            </a:r>
            <a:r>
              <a:rPr sz="3000" dirty="0">
                <a:latin typeface="Calibri"/>
                <a:cs typeface="Calibri"/>
              </a:rPr>
              <a:t>ti</a:t>
            </a:r>
            <a:r>
              <a:rPr sz="3000" spc="-5" dirty="0">
                <a:latin typeface="Calibri"/>
                <a:cs typeface="Calibri"/>
              </a:rPr>
              <a:t>on</a:t>
            </a:r>
            <a:r>
              <a:rPr sz="3000" dirty="0">
                <a:latin typeface="Calibri"/>
                <a:cs typeface="Calibri"/>
              </a:rPr>
              <a:t>s</a:t>
            </a:r>
            <a:r>
              <a:rPr sz="3000" spc="-75" dirty="0">
                <a:latin typeface="Times New Roman"/>
                <a:cs typeface="Times New Roman"/>
              </a:rPr>
              <a:t> </a:t>
            </a:r>
            <a:r>
              <a:rPr sz="3000" spc="5" dirty="0">
                <a:latin typeface="Calibri"/>
                <a:cs typeface="Calibri"/>
              </a:rPr>
              <a:t>o</a:t>
            </a:r>
            <a:r>
              <a:rPr sz="3000" dirty="0">
                <a:latin typeface="Calibri"/>
                <a:cs typeface="Calibri"/>
              </a:rPr>
              <a:t>n</a:t>
            </a:r>
            <a:endParaRPr sz="3000">
              <a:latin typeface="Calibri"/>
              <a:cs typeface="Calibri"/>
            </a:endParaRPr>
          </a:p>
          <a:p>
            <a:pPr marL="355600">
              <a:lnSpc>
                <a:spcPts val="3420"/>
              </a:lnSpc>
              <a:tabLst>
                <a:tab pos="3332479" algn="l"/>
              </a:tabLst>
            </a:pPr>
            <a:r>
              <a:rPr sz="3000" spc="-5" dirty="0">
                <a:latin typeface="Calibri"/>
                <a:cs typeface="Calibri"/>
              </a:rPr>
              <a:t>object</a:t>
            </a:r>
            <a:r>
              <a:rPr sz="3000" dirty="0">
                <a:latin typeface="Calibri"/>
                <a:cs typeface="Calibri"/>
              </a:rPr>
              <a:t>s</a:t>
            </a:r>
            <a:r>
              <a:rPr sz="3000" spc="-95" dirty="0">
                <a:latin typeface="Times New Roman"/>
                <a:cs typeface="Times New Roman"/>
              </a:rPr>
              <a:t> </a:t>
            </a:r>
            <a:r>
              <a:rPr sz="3000" spc="-5" dirty="0">
                <a:latin typeface="Calibri"/>
                <a:cs typeface="Calibri"/>
              </a:rPr>
              <a:t>o</a:t>
            </a:r>
            <a:r>
              <a:rPr sz="3000" dirty="0">
                <a:latin typeface="Calibri"/>
                <a:cs typeface="Calibri"/>
              </a:rPr>
              <a:t>f</a:t>
            </a:r>
            <a:r>
              <a:rPr sz="3000" spc="-75" dirty="0">
                <a:latin typeface="Times New Roman"/>
                <a:cs typeface="Times New Roman"/>
              </a:rPr>
              <a:t> </a:t>
            </a:r>
            <a:r>
              <a:rPr sz="3000" dirty="0">
                <a:latin typeface="Calibri"/>
                <a:cs typeface="Calibri"/>
              </a:rPr>
              <a:t>a</a:t>
            </a:r>
            <a:r>
              <a:rPr sz="3000" spc="-85" dirty="0">
                <a:latin typeface="Times New Roman"/>
                <a:cs typeface="Times New Roman"/>
              </a:rPr>
              <a:t> </a:t>
            </a:r>
            <a:r>
              <a:rPr sz="3000" dirty="0">
                <a:latin typeface="Calibri"/>
                <a:cs typeface="Calibri"/>
              </a:rPr>
              <a:t>class</a:t>
            </a:r>
            <a:r>
              <a:rPr sz="3000" spc="-75" dirty="0">
                <a:latin typeface="Times New Roman"/>
                <a:cs typeface="Times New Roman"/>
              </a:rPr>
              <a:t> </a:t>
            </a:r>
            <a:r>
              <a:rPr sz="3000" dirty="0">
                <a:latin typeface="Calibri"/>
                <a:cs typeface="Calibri"/>
              </a:rPr>
              <a:t>-</a:t>
            </a:r>
            <a:r>
              <a:rPr sz="3000" dirty="0">
                <a:latin typeface="Times New Roman"/>
                <a:cs typeface="Times New Roman"/>
              </a:rPr>
              <a:t>	</a:t>
            </a:r>
            <a:r>
              <a:rPr sz="3000" dirty="0">
                <a:solidFill>
                  <a:srgbClr val="C00000"/>
                </a:solidFill>
                <a:latin typeface="Calibri"/>
                <a:cs typeface="Calibri"/>
              </a:rPr>
              <a:t>M</a:t>
            </a:r>
            <a:r>
              <a:rPr sz="3000" spc="-15" dirty="0">
                <a:solidFill>
                  <a:srgbClr val="C00000"/>
                </a:solidFill>
                <a:latin typeface="Calibri"/>
                <a:cs typeface="Calibri"/>
              </a:rPr>
              <a:t>e</a:t>
            </a:r>
            <a:r>
              <a:rPr sz="3000" dirty="0">
                <a:solidFill>
                  <a:srgbClr val="C00000"/>
                </a:solidFill>
                <a:latin typeface="Calibri"/>
                <a:cs typeface="Calibri"/>
              </a:rPr>
              <a:t>thods</a:t>
            </a:r>
            <a:endParaRPr sz="3000">
              <a:latin typeface="Calibri"/>
              <a:cs typeface="Calibri"/>
            </a:endParaRPr>
          </a:p>
          <a:p>
            <a:pPr marL="355600" indent="-342900">
              <a:lnSpc>
                <a:spcPct val="100000"/>
              </a:lnSpc>
              <a:spcBef>
                <a:spcPts val="359"/>
              </a:spcBef>
              <a:buFont typeface="Arial"/>
              <a:buChar char="•"/>
              <a:tabLst>
                <a:tab pos="356235" algn="l"/>
              </a:tabLst>
            </a:pPr>
            <a:r>
              <a:rPr sz="3000" spc="-5" dirty="0">
                <a:latin typeface="Calibri"/>
                <a:cs typeface="Calibri"/>
              </a:rPr>
              <a:t>Ca</a:t>
            </a:r>
            <a:r>
              <a:rPr sz="3000" dirty="0">
                <a:latin typeface="Calibri"/>
                <a:cs typeface="Calibri"/>
              </a:rPr>
              <a:t>l</a:t>
            </a:r>
            <a:r>
              <a:rPr sz="3000" spc="-15" dirty="0">
                <a:latin typeface="Calibri"/>
                <a:cs typeface="Calibri"/>
              </a:rPr>
              <a:t>l</a:t>
            </a:r>
            <a:r>
              <a:rPr sz="3000" dirty="0">
                <a:latin typeface="Calibri"/>
                <a:cs typeface="Calibri"/>
              </a:rPr>
              <a:t>s</a:t>
            </a:r>
            <a:r>
              <a:rPr sz="3000" spc="-75" dirty="0">
                <a:latin typeface="Times New Roman"/>
                <a:cs typeface="Times New Roman"/>
              </a:rPr>
              <a:t> </a:t>
            </a:r>
            <a:r>
              <a:rPr sz="3000" spc="-35" dirty="0">
                <a:latin typeface="Calibri"/>
                <a:cs typeface="Calibri"/>
              </a:rPr>
              <a:t>t</a:t>
            </a:r>
            <a:r>
              <a:rPr sz="3000" dirty="0">
                <a:latin typeface="Calibri"/>
                <a:cs typeface="Calibri"/>
              </a:rPr>
              <a:t>o</a:t>
            </a:r>
            <a:r>
              <a:rPr sz="3000" spc="-90" dirty="0">
                <a:latin typeface="Times New Roman"/>
                <a:cs typeface="Times New Roman"/>
              </a:rPr>
              <a:t> </a:t>
            </a:r>
            <a:r>
              <a:rPr sz="3000" spc="-30" dirty="0">
                <a:latin typeface="Calibri"/>
                <a:cs typeface="Calibri"/>
              </a:rPr>
              <a:t>Me</a:t>
            </a:r>
            <a:r>
              <a:rPr sz="3000" dirty="0">
                <a:latin typeface="Calibri"/>
                <a:cs typeface="Calibri"/>
              </a:rPr>
              <a:t>thods</a:t>
            </a:r>
            <a:r>
              <a:rPr sz="3000" spc="-80" dirty="0">
                <a:latin typeface="Times New Roman"/>
                <a:cs typeface="Times New Roman"/>
              </a:rPr>
              <a:t> </a:t>
            </a:r>
            <a:r>
              <a:rPr sz="3000" dirty="0">
                <a:latin typeface="Calibri"/>
                <a:cs typeface="Calibri"/>
              </a:rPr>
              <a:t>– </a:t>
            </a:r>
            <a:r>
              <a:rPr sz="3000" spc="-20" dirty="0">
                <a:solidFill>
                  <a:srgbClr val="C00000"/>
                </a:solidFill>
                <a:latin typeface="Calibri"/>
                <a:cs typeface="Calibri"/>
              </a:rPr>
              <a:t>Messa</a:t>
            </a:r>
            <a:r>
              <a:rPr sz="3000" spc="-30" dirty="0">
                <a:solidFill>
                  <a:srgbClr val="C00000"/>
                </a:solidFill>
                <a:latin typeface="Calibri"/>
                <a:cs typeface="Calibri"/>
              </a:rPr>
              <a:t>g</a:t>
            </a:r>
            <a:r>
              <a:rPr sz="3000" spc="-15" dirty="0">
                <a:solidFill>
                  <a:srgbClr val="C00000"/>
                </a:solidFill>
                <a:latin typeface="Calibri"/>
                <a:cs typeface="Calibri"/>
              </a:rPr>
              <a:t>es</a:t>
            </a:r>
            <a:endParaRPr sz="3000">
              <a:latin typeface="Calibri"/>
              <a:cs typeface="Calibri"/>
            </a:endParaRPr>
          </a:p>
        </p:txBody>
      </p:sp>
      <p:sp>
        <p:nvSpPr>
          <p:cNvPr id="6" name="TextBox 5"/>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1262245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395630"/>
            <a:ext cx="8839200" cy="962571"/>
          </a:xfrm>
          <a:prstGeom prst="rect">
            <a:avLst/>
          </a:prstGeom>
        </p:spPr>
        <p:txBody>
          <a:bodyPr vert="horz" wrap="square" lIns="0" tIns="282702" rIns="0" bIns="0" rtlCol="0">
            <a:spAutoFit/>
          </a:bodyPr>
          <a:lstStyle/>
          <a:p>
            <a:pPr marL="1859914">
              <a:lnSpc>
                <a:spcPct val="100000"/>
              </a:lnSpc>
            </a:pPr>
            <a:r>
              <a:rPr spc="-5" dirty="0"/>
              <a:t>Der</a:t>
            </a:r>
            <a:r>
              <a:rPr spc="5" dirty="0"/>
              <a:t>i</a:t>
            </a:r>
            <a:r>
              <a:rPr spc="-55" dirty="0"/>
              <a:t>v</a:t>
            </a:r>
            <a:r>
              <a:rPr dirty="0"/>
              <a:t>ed</a:t>
            </a:r>
            <a:r>
              <a:rPr spc="-130" dirty="0">
                <a:latin typeface="Times New Roman"/>
                <a:cs typeface="Times New Roman"/>
              </a:rPr>
              <a:t> </a:t>
            </a:r>
            <a:r>
              <a:rPr spc="-5" dirty="0"/>
              <a:t>(sub</a:t>
            </a:r>
            <a:r>
              <a:rPr dirty="0"/>
              <a:t>)</a:t>
            </a:r>
            <a:r>
              <a:rPr spc="-90" dirty="0">
                <a:latin typeface="Times New Roman"/>
                <a:cs typeface="Times New Roman"/>
              </a:rPr>
              <a:t> </a:t>
            </a:r>
            <a:r>
              <a:rPr spc="-5" dirty="0"/>
              <a:t>C</a:t>
            </a:r>
            <a:r>
              <a:rPr dirty="0"/>
              <a:t>lass</a:t>
            </a:r>
          </a:p>
        </p:txBody>
      </p:sp>
      <p:sp>
        <p:nvSpPr>
          <p:cNvPr id="3" name="object 3"/>
          <p:cNvSpPr txBox="1"/>
          <p:nvPr/>
        </p:nvSpPr>
        <p:spPr>
          <a:xfrm>
            <a:off x="714587" y="1697453"/>
            <a:ext cx="10505440" cy="3159839"/>
          </a:xfrm>
          <a:prstGeom prst="rect">
            <a:avLst/>
          </a:prstGeom>
        </p:spPr>
        <p:txBody>
          <a:bodyPr vert="horz" wrap="square" lIns="0" tIns="0" rIns="0" bIns="0" rtlCol="0">
            <a:spAutoFit/>
          </a:bodyPr>
          <a:lstStyle/>
          <a:p>
            <a:pPr marL="355600" marR="100965" indent="-342900" algn="just">
              <a:lnSpc>
                <a:spcPct val="100000"/>
              </a:lnSpc>
              <a:buFont typeface="Arial"/>
              <a:buChar char="•"/>
              <a:tabLst>
                <a:tab pos="356235" algn="l"/>
              </a:tabLst>
            </a:pPr>
            <a:r>
              <a:rPr sz="3200" spc="-75" dirty="0">
                <a:latin typeface="Calibri"/>
                <a:cs typeface="Calibri"/>
              </a:rPr>
              <a:t>P</a:t>
            </a:r>
            <a:r>
              <a:rPr sz="3200" dirty="0">
                <a:latin typeface="Calibri"/>
                <a:cs typeface="Calibri"/>
              </a:rPr>
              <a:t>a</a:t>
            </a:r>
            <a:r>
              <a:rPr sz="3200" spc="-40" dirty="0">
                <a:latin typeface="Calibri"/>
                <a:cs typeface="Calibri"/>
              </a:rPr>
              <a:t>r</a:t>
            </a:r>
            <a:r>
              <a:rPr sz="3200" dirty="0">
                <a:latin typeface="Calibri"/>
                <a:cs typeface="Calibri"/>
              </a:rPr>
              <a:t>e</a:t>
            </a:r>
            <a:r>
              <a:rPr sz="3200" spc="-30" dirty="0">
                <a:latin typeface="Calibri"/>
                <a:cs typeface="Calibri"/>
              </a:rPr>
              <a:t>n</a:t>
            </a:r>
            <a:r>
              <a:rPr sz="3200" dirty="0">
                <a:latin typeface="Calibri"/>
                <a:cs typeface="Calibri"/>
              </a:rPr>
              <a:t>t</a:t>
            </a:r>
            <a:r>
              <a:rPr sz="3200" spc="-100" dirty="0">
                <a:latin typeface="Times New Roman"/>
                <a:cs typeface="Times New Roman"/>
              </a:rPr>
              <a:t> </a:t>
            </a:r>
            <a:r>
              <a:rPr sz="3200" dirty="0">
                <a:latin typeface="Calibri"/>
                <a:cs typeface="Calibri"/>
              </a:rPr>
              <a:t>class</a:t>
            </a:r>
            <a:r>
              <a:rPr sz="3200" spc="-90" dirty="0">
                <a:latin typeface="Times New Roman"/>
                <a:cs typeface="Times New Roman"/>
              </a:rPr>
              <a:t> </a:t>
            </a:r>
            <a:r>
              <a:rPr sz="3200" spc="-30" dirty="0">
                <a:latin typeface="Calibri"/>
                <a:cs typeface="Calibri"/>
              </a:rPr>
              <a:t>c</a:t>
            </a:r>
            <a:r>
              <a:rPr sz="3200" dirty="0">
                <a:latin typeface="Calibri"/>
                <a:cs typeface="Calibri"/>
              </a:rPr>
              <a:t>an</a:t>
            </a:r>
            <a:r>
              <a:rPr sz="3200" spc="-80" dirty="0">
                <a:latin typeface="Times New Roman"/>
                <a:cs typeface="Times New Roman"/>
              </a:rPr>
              <a:t> </a:t>
            </a:r>
            <a:r>
              <a:rPr sz="3200" spc="-105" dirty="0">
                <a:latin typeface="Calibri"/>
                <a:cs typeface="Calibri"/>
              </a:rPr>
              <a:t>k</a:t>
            </a:r>
            <a:r>
              <a:rPr sz="3200" dirty="0">
                <a:latin typeface="Calibri"/>
                <a:cs typeface="Calibri"/>
              </a:rPr>
              <a:t>eep</a:t>
            </a:r>
            <a:r>
              <a:rPr sz="3200" spc="-80" dirty="0">
                <a:latin typeface="Times New Roman"/>
                <a:cs typeface="Times New Roman"/>
              </a:rPr>
              <a:t> </a:t>
            </a:r>
            <a:r>
              <a:rPr sz="3200" spc="-10" dirty="0">
                <a:latin typeface="Calibri"/>
                <a:cs typeface="Calibri"/>
              </a:rPr>
              <a:t>s</a:t>
            </a:r>
            <a:r>
              <a:rPr sz="3200" spc="-5" dirty="0">
                <a:latin typeface="Calibri"/>
                <a:cs typeface="Calibri"/>
              </a:rPr>
              <a:t>om</a:t>
            </a:r>
            <a:r>
              <a:rPr sz="3200" dirty="0">
                <a:latin typeface="Calibri"/>
                <a:cs typeface="Calibri"/>
              </a:rPr>
              <a:t>e</a:t>
            </a:r>
            <a:r>
              <a:rPr sz="3200" spc="-75" dirty="0">
                <a:latin typeface="Times New Roman"/>
                <a:cs typeface="Times New Roman"/>
              </a:rPr>
              <a:t> </a:t>
            </a:r>
            <a:r>
              <a:rPr sz="3200" spc="-5" dirty="0">
                <a:latin typeface="Calibri"/>
                <a:cs typeface="Calibri"/>
              </a:rPr>
              <a:t>o</a:t>
            </a:r>
            <a:r>
              <a:rPr sz="3200" dirty="0">
                <a:latin typeface="Calibri"/>
                <a:cs typeface="Calibri"/>
              </a:rPr>
              <a:t>f</a:t>
            </a:r>
            <a:r>
              <a:rPr sz="3200" spc="-80" dirty="0">
                <a:latin typeface="Times New Roman"/>
                <a:cs typeface="Times New Roman"/>
              </a:rPr>
              <a:t> </a:t>
            </a:r>
            <a:r>
              <a:rPr sz="3200" spc="-15" dirty="0">
                <a:latin typeface="Calibri"/>
                <a:cs typeface="Calibri"/>
              </a:rPr>
              <a:t>i</a:t>
            </a:r>
            <a:r>
              <a:rPr sz="3200" dirty="0">
                <a:latin typeface="Calibri"/>
                <a:cs typeface="Calibri"/>
              </a:rPr>
              <a:t>ts</a:t>
            </a:r>
            <a:r>
              <a:rPr sz="3200" spc="-70" dirty="0">
                <a:latin typeface="Times New Roman"/>
                <a:cs typeface="Times New Roman"/>
              </a:rPr>
              <a:t> </a:t>
            </a:r>
            <a:r>
              <a:rPr sz="3200" spc="-45" dirty="0">
                <a:latin typeface="Calibri"/>
                <a:cs typeface="Calibri"/>
              </a:rPr>
              <a:t>v</a:t>
            </a:r>
            <a:r>
              <a:rPr sz="3200" dirty="0">
                <a:latin typeface="Calibri"/>
                <a:cs typeface="Calibri"/>
              </a:rPr>
              <a:t>ariab</a:t>
            </a:r>
            <a:r>
              <a:rPr sz="3200" spc="-15" dirty="0">
                <a:latin typeface="Calibri"/>
                <a:cs typeface="Calibri"/>
              </a:rPr>
              <a:t>l</a:t>
            </a:r>
            <a:r>
              <a:rPr sz="3200" dirty="0">
                <a:latin typeface="Calibri"/>
                <a:cs typeface="Calibri"/>
              </a:rPr>
              <a:t>es</a:t>
            </a:r>
            <a:r>
              <a:rPr sz="3200" spc="-80" dirty="0">
                <a:latin typeface="Times New Roman"/>
                <a:cs typeface="Times New Roman"/>
              </a:rPr>
              <a:t> </a:t>
            </a:r>
            <a:r>
              <a:rPr sz="3200" spc="-5" dirty="0">
                <a:latin typeface="Calibri"/>
                <a:cs typeface="Calibri"/>
              </a:rPr>
              <a:t>or</a:t>
            </a:r>
            <a:r>
              <a:rPr sz="3200" spc="-5" dirty="0">
                <a:latin typeface="Times New Roman"/>
                <a:cs typeface="Times New Roman"/>
              </a:rPr>
              <a:t> </a:t>
            </a:r>
            <a:r>
              <a:rPr sz="3200" dirty="0">
                <a:latin typeface="Calibri"/>
                <a:cs typeface="Calibri"/>
              </a:rPr>
              <a:t>m</a:t>
            </a:r>
            <a:r>
              <a:rPr sz="3200" spc="-15" dirty="0">
                <a:latin typeface="Calibri"/>
                <a:cs typeface="Calibri"/>
              </a:rPr>
              <a:t>e</a:t>
            </a:r>
            <a:r>
              <a:rPr sz="3200" dirty="0">
                <a:latin typeface="Calibri"/>
                <a:cs typeface="Calibri"/>
              </a:rPr>
              <a:t>tho</a:t>
            </a:r>
            <a:r>
              <a:rPr sz="3200" spc="-15" dirty="0">
                <a:latin typeface="Calibri"/>
                <a:cs typeface="Calibri"/>
              </a:rPr>
              <a:t>d</a:t>
            </a:r>
            <a:r>
              <a:rPr sz="3200" dirty="0">
                <a:latin typeface="Calibri"/>
                <a:cs typeface="Calibri"/>
              </a:rPr>
              <a:t>s</a:t>
            </a:r>
            <a:r>
              <a:rPr sz="3200" spc="-90" dirty="0">
                <a:latin typeface="Times New Roman"/>
                <a:cs typeface="Times New Roman"/>
              </a:rPr>
              <a:t> </a:t>
            </a:r>
            <a:r>
              <a:rPr sz="3200" dirty="0">
                <a:latin typeface="Calibri"/>
                <a:cs typeface="Calibri"/>
              </a:rPr>
              <a:t>i</a:t>
            </a:r>
            <a:r>
              <a:rPr sz="3200" spc="-60" dirty="0">
                <a:latin typeface="Calibri"/>
                <a:cs typeface="Calibri"/>
              </a:rPr>
              <a:t>n</a:t>
            </a:r>
            <a:r>
              <a:rPr sz="3200" dirty="0">
                <a:latin typeface="Calibri"/>
                <a:cs typeface="Calibri"/>
              </a:rPr>
              <a:t>vi</a:t>
            </a:r>
            <a:r>
              <a:rPr sz="3200" spc="-5" dirty="0">
                <a:latin typeface="Calibri"/>
                <a:cs typeface="Calibri"/>
              </a:rPr>
              <a:t>s</a:t>
            </a:r>
            <a:r>
              <a:rPr sz="3200" spc="-15" dirty="0">
                <a:latin typeface="Calibri"/>
                <a:cs typeface="Calibri"/>
              </a:rPr>
              <a:t>i</a:t>
            </a:r>
            <a:r>
              <a:rPr sz="3200" spc="-5" dirty="0">
                <a:latin typeface="Calibri"/>
                <a:cs typeface="Calibri"/>
              </a:rPr>
              <a:t>b</a:t>
            </a:r>
            <a:r>
              <a:rPr sz="3200" dirty="0">
                <a:latin typeface="Calibri"/>
                <a:cs typeface="Calibri"/>
              </a:rPr>
              <a:t>le</a:t>
            </a:r>
            <a:r>
              <a:rPr sz="3200" spc="-55" dirty="0">
                <a:latin typeface="Times New Roman"/>
                <a:cs typeface="Times New Roman"/>
              </a:rPr>
              <a:t> </a:t>
            </a:r>
            <a:r>
              <a:rPr sz="3200" spc="-45" dirty="0">
                <a:latin typeface="Calibri"/>
                <a:cs typeface="Calibri"/>
              </a:rPr>
              <a:t>t</a:t>
            </a:r>
            <a:r>
              <a:rPr sz="3200" dirty="0">
                <a:latin typeface="Calibri"/>
                <a:cs typeface="Calibri"/>
              </a:rPr>
              <a:t>o</a:t>
            </a:r>
            <a:r>
              <a:rPr sz="3200" spc="-80" dirty="0">
                <a:latin typeface="Times New Roman"/>
                <a:cs typeface="Times New Roman"/>
              </a:rPr>
              <a:t> </a:t>
            </a:r>
            <a:r>
              <a:rPr sz="3200" dirty="0">
                <a:latin typeface="Calibri"/>
                <a:cs typeface="Calibri"/>
              </a:rPr>
              <a:t>the</a:t>
            </a:r>
            <a:r>
              <a:rPr sz="3200" spc="-80" dirty="0">
                <a:latin typeface="Times New Roman"/>
                <a:cs typeface="Times New Roman"/>
              </a:rPr>
              <a:t> </a:t>
            </a:r>
            <a:r>
              <a:rPr sz="3200" spc="-5" dirty="0">
                <a:latin typeface="Calibri"/>
                <a:cs typeface="Calibri"/>
              </a:rPr>
              <a:t>subc</a:t>
            </a:r>
            <a:r>
              <a:rPr sz="3200" spc="-15" dirty="0">
                <a:latin typeface="Calibri"/>
                <a:cs typeface="Calibri"/>
              </a:rPr>
              <a:t>l</a:t>
            </a:r>
            <a:r>
              <a:rPr sz="3200" dirty="0">
                <a:latin typeface="Calibri"/>
                <a:cs typeface="Calibri"/>
              </a:rPr>
              <a:t>ass</a:t>
            </a:r>
            <a:r>
              <a:rPr sz="3200" spc="-75" dirty="0">
                <a:latin typeface="Times New Roman"/>
                <a:cs typeface="Times New Roman"/>
              </a:rPr>
              <a:t> </a:t>
            </a:r>
            <a:r>
              <a:rPr sz="3200" spc="-5" dirty="0">
                <a:latin typeface="Calibri"/>
                <a:cs typeface="Calibri"/>
              </a:rPr>
              <a:t>(</a:t>
            </a:r>
            <a:r>
              <a:rPr sz="3200" b="1" spc="-5" dirty="0">
                <a:solidFill>
                  <a:srgbClr val="FF0000"/>
                </a:solidFill>
                <a:latin typeface="Calibri"/>
                <a:cs typeface="Calibri"/>
              </a:rPr>
              <a:t>pr</a:t>
            </a:r>
            <a:r>
              <a:rPr sz="3200" b="1" spc="-10" dirty="0">
                <a:solidFill>
                  <a:srgbClr val="FF0000"/>
                </a:solidFill>
                <a:latin typeface="Calibri"/>
                <a:cs typeface="Calibri"/>
              </a:rPr>
              <a:t>i</a:t>
            </a:r>
            <a:r>
              <a:rPr sz="3200" b="1" spc="-45" dirty="0">
                <a:solidFill>
                  <a:srgbClr val="FF0000"/>
                </a:solidFill>
                <a:latin typeface="Calibri"/>
                <a:cs typeface="Calibri"/>
              </a:rPr>
              <a:t>v</a:t>
            </a:r>
            <a:r>
              <a:rPr sz="3200" b="1" spc="-25" dirty="0">
                <a:solidFill>
                  <a:srgbClr val="FF0000"/>
                </a:solidFill>
                <a:latin typeface="Calibri"/>
                <a:cs typeface="Calibri"/>
              </a:rPr>
              <a:t>a</a:t>
            </a:r>
            <a:r>
              <a:rPr sz="3200" b="1" spc="-45" dirty="0">
                <a:solidFill>
                  <a:srgbClr val="FF0000"/>
                </a:solidFill>
                <a:latin typeface="Calibri"/>
                <a:cs typeface="Calibri"/>
              </a:rPr>
              <a:t>t</a:t>
            </a:r>
            <a:r>
              <a:rPr sz="3200" b="1" dirty="0">
                <a:solidFill>
                  <a:srgbClr val="FF0000"/>
                </a:solidFill>
                <a:latin typeface="Calibri"/>
                <a:cs typeface="Calibri"/>
              </a:rPr>
              <a:t>e</a:t>
            </a:r>
            <a:r>
              <a:rPr sz="3200" b="1" dirty="0">
                <a:solidFill>
                  <a:srgbClr val="FF0000"/>
                </a:solidFill>
                <a:latin typeface="Times New Roman"/>
                <a:cs typeface="Times New Roman"/>
              </a:rPr>
              <a:t> </a:t>
            </a:r>
            <a:r>
              <a:rPr sz="3200" b="1" dirty="0">
                <a:solidFill>
                  <a:srgbClr val="FF0000"/>
                </a:solidFill>
                <a:latin typeface="Calibri"/>
                <a:cs typeface="Calibri"/>
              </a:rPr>
              <a:t>access</a:t>
            </a:r>
            <a:r>
              <a:rPr sz="3200" dirty="0">
                <a:latin typeface="Calibri"/>
                <a:cs typeface="Calibri"/>
              </a:rPr>
              <a:t>)</a:t>
            </a:r>
            <a:endParaRPr sz="3200">
              <a:latin typeface="Calibri"/>
              <a:cs typeface="Calibri"/>
            </a:endParaRPr>
          </a:p>
          <a:p>
            <a:pPr marL="355600" indent="-342900" algn="just">
              <a:lnSpc>
                <a:spcPct val="100000"/>
              </a:lnSpc>
              <a:spcBef>
                <a:spcPts val="765"/>
              </a:spcBef>
              <a:buFont typeface="Arial"/>
              <a:buChar char="•"/>
              <a:tabLst>
                <a:tab pos="356235" algn="l"/>
              </a:tabLst>
            </a:pPr>
            <a:r>
              <a:rPr sz="3200" spc="-5" dirty="0">
                <a:latin typeface="Calibri"/>
                <a:cs typeface="Calibri"/>
              </a:rPr>
              <a:t>Subc</a:t>
            </a:r>
            <a:r>
              <a:rPr sz="3200" dirty="0">
                <a:latin typeface="Calibri"/>
                <a:cs typeface="Calibri"/>
              </a:rPr>
              <a:t>lass</a:t>
            </a:r>
            <a:r>
              <a:rPr sz="3200" spc="-90" dirty="0">
                <a:latin typeface="Times New Roman"/>
                <a:cs typeface="Times New Roman"/>
              </a:rPr>
              <a:t> </a:t>
            </a:r>
            <a:r>
              <a:rPr sz="3200" spc="-20" dirty="0">
                <a:latin typeface="Calibri"/>
                <a:cs typeface="Calibri"/>
              </a:rPr>
              <a:t>c</a:t>
            </a:r>
            <a:r>
              <a:rPr sz="3200" dirty="0">
                <a:latin typeface="Calibri"/>
                <a:cs typeface="Calibri"/>
              </a:rPr>
              <a:t>an</a:t>
            </a:r>
            <a:r>
              <a:rPr sz="3200" spc="-80" dirty="0">
                <a:latin typeface="Times New Roman"/>
                <a:cs typeface="Times New Roman"/>
              </a:rPr>
              <a:t> </a:t>
            </a:r>
            <a:r>
              <a:rPr sz="3200" dirty="0">
                <a:latin typeface="Calibri"/>
                <a:cs typeface="Calibri"/>
              </a:rPr>
              <a:t>add</a:t>
            </a:r>
            <a:r>
              <a:rPr sz="3200" spc="-70" dirty="0">
                <a:latin typeface="Times New Roman"/>
                <a:cs typeface="Times New Roman"/>
              </a:rPr>
              <a:t> </a:t>
            </a:r>
            <a:r>
              <a:rPr sz="3200" spc="-5" dirty="0">
                <a:latin typeface="Calibri"/>
                <a:cs typeface="Calibri"/>
              </a:rPr>
              <a:t>n</a:t>
            </a:r>
            <a:r>
              <a:rPr sz="3200" spc="-15" dirty="0">
                <a:latin typeface="Calibri"/>
                <a:cs typeface="Calibri"/>
              </a:rPr>
              <a:t>e</a:t>
            </a:r>
            <a:r>
              <a:rPr sz="3200" dirty="0">
                <a:latin typeface="Calibri"/>
                <a:cs typeface="Calibri"/>
              </a:rPr>
              <a:t>w</a:t>
            </a:r>
            <a:r>
              <a:rPr sz="3200" spc="-80" dirty="0">
                <a:latin typeface="Times New Roman"/>
                <a:cs typeface="Times New Roman"/>
              </a:rPr>
              <a:t> </a:t>
            </a:r>
            <a:r>
              <a:rPr sz="3200" spc="-50" dirty="0">
                <a:latin typeface="Calibri"/>
                <a:cs typeface="Calibri"/>
              </a:rPr>
              <a:t>v</a:t>
            </a:r>
            <a:r>
              <a:rPr sz="3200" dirty="0">
                <a:latin typeface="Calibri"/>
                <a:cs typeface="Calibri"/>
              </a:rPr>
              <a:t>ariab</a:t>
            </a:r>
            <a:r>
              <a:rPr sz="3200" spc="-15" dirty="0">
                <a:latin typeface="Calibri"/>
                <a:cs typeface="Calibri"/>
              </a:rPr>
              <a:t>l</a:t>
            </a:r>
            <a:r>
              <a:rPr sz="3200" dirty="0">
                <a:latin typeface="Calibri"/>
                <a:cs typeface="Calibri"/>
              </a:rPr>
              <a:t>es</a:t>
            </a:r>
            <a:r>
              <a:rPr sz="3200" spc="-80" dirty="0">
                <a:latin typeface="Times New Roman"/>
                <a:cs typeface="Times New Roman"/>
              </a:rPr>
              <a:t> </a:t>
            </a:r>
            <a:r>
              <a:rPr sz="3200" dirty="0">
                <a:latin typeface="Calibri"/>
                <a:cs typeface="Calibri"/>
              </a:rPr>
              <a:t>and</a:t>
            </a:r>
            <a:r>
              <a:rPr sz="3200" spc="-65" dirty="0">
                <a:latin typeface="Times New Roman"/>
                <a:cs typeface="Times New Roman"/>
              </a:rPr>
              <a:t> </a:t>
            </a:r>
            <a:r>
              <a:rPr sz="3200" dirty="0">
                <a:latin typeface="Calibri"/>
                <a:cs typeface="Calibri"/>
              </a:rPr>
              <a:t>m</a:t>
            </a:r>
            <a:r>
              <a:rPr sz="3200" spc="-15" dirty="0">
                <a:latin typeface="Calibri"/>
                <a:cs typeface="Calibri"/>
              </a:rPr>
              <a:t>e</a:t>
            </a:r>
            <a:r>
              <a:rPr sz="3200" dirty="0">
                <a:latin typeface="Calibri"/>
                <a:cs typeface="Calibri"/>
              </a:rPr>
              <a:t>thod</a:t>
            </a:r>
            <a:r>
              <a:rPr sz="3200" spc="-15" dirty="0">
                <a:latin typeface="Calibri"/>
                <a:cs typeface="Calibri"/>
              </a:rPr>
              <a:t>s</a:t>
            </a:r>
            <a:r>
              <a:rPr sz="3200" dirty="0">
                <a:latin typeface="Calibri"/>
                <a:cs typeface="Calibri"/>
              </a:rPr>
              <a:t>.</a:t>
            </a:r>
            <a:endParaRPr sz="3200">
              <a:latin typeface="Calibri"/>
              <a:cs typeface="Calibri"/>
            </a:endParaRPr>
          </a:p>
          <a:p>
            <a:pPr marL="355600" marR="128905" indent="-342900" algn="just">
              <a:lnSpc>
                <a:spcPct val="100000"/>
              </a:lnSpc>
              <a:spcBef>
                <a:spcPts val="770"/>
              </a:spcBef>
              <a:buFont typeface="Arial"/>
              <a:buChar char="•"/>
              <a:tabLst>
                <a:tab pos="356235" algn="l"/>
              </a:tabLst>
            </a:pPr>
            <a:r>
              <a:rPr sz="3200" spc="-5" dirty="0">
                <a:latin typeface="Calibri"/>
                <a:cs typeface="Calibri"/>
              </a:rPr>
              <a:t>Subc</a:t>
            </a:r>
            <a:r>
              <a:rPr sz="3200" dirty="0">
                <a:latin typeface="Calibri"/>
                <a:cs typeface="Calibri"/>
              </a:rPr>
              <a:t>lass</a:t>
            </a:r>
            <a:r>
              <a:rPr sz="3200" spc="-90" dirty="0">
                <a:latin typeface="Times New Roman"/>
                <a:cs typeface="Times New Roman"/>
              </a:rPr>
              <a:t> </a:t>
            </a:r>
            <a:r>
              <a:rPr sz="3200" spc="-20" dirty="0">
                <a:latin typeface="Calibri"/>
                <a:cs typeface="Calibri"/>
              </a:rPr>
              <a:t>c</a:t>
            </a:r>
            <a:r>
              <a:rPr sz="3200" dirty="0">
                <a:latin typeface="Calibri"/>
                <a:cs typeface="Calibri"/>
              </a:rPr>
              <a:t>an</a:t>
            </a:r>
            <a:r>
              <a:rPr sz="3200" spc="-80" dirty="0">
                <a:latin typeface="Times New Roman"/>
                <a:cs typeface="Times New Roman"/>
              </a:rPr>
              <a:t> </a:t>
            </a:r>
            <a:r>
              <a:rPr sz="3200" dirty="0">
                <a:latin typeface="Calibri"/>
                <a:cs typeface="Calibri"/>
              </a:rPr>
              <a:t>mod</a:t>
            </a:r>
            <a:r>
              <a:rPr sz="3200" spc="-15" dirty="0">
                <a:latin typeface="Calibri"/>
                <a:cs typeface="Calibri"/>
              </a:rPr>
              <a:t>i</a:t>
            </a:r>
            <a:r>
              <a:rPr sz="3200" spc="-5" dirty="0">
                <a:latin typeface="Calibri"/>
                <a:cs typeface="Calibri"/>
              </a:rPr>
              <a:t>f</a:t>
            </a:r>
            <a:r>
              <a:rPr sz="3200" dirty="0">
                <a:latin typeface="Calibri"/>
                <a:cs typeface="Calibri"/>
              </a:rPr>
              <a:t>y</a:t>
            </a:r>
            <a:r>
              <a:rPr sz="3200" spc="-40" dirty="0">
                <a:latin typeface="Times New Roman"/>
                <a:cs typeface="Times New Roman"/>
              </a:rPr>
              <a:t> </a:t>
            </a:r>
            <a:r>
              <a:rPr sz="3200" dirty="0">
                <a:latin typeface="Calibri"/>
                <a:cs typeface="Calibri"/>
              </a:rPr>
              <a:t>the</a:t>
            </a:r>
            <a:r>
              <a:rPr sz="3200" spc="-90" dirty="0">
                <a:latin typeface="Times New Roman"/>
                <a:cs typeface="Times New Roman"/>
              </a:rPr>
              <a:t> </a:t>
            </a:r>
            <a:r>
              <a:rPr sz="3200" spc="-5" dirty="0">
                <a:latin typeface="Calibri"/>
                <a:cs typeface="Calibri"/>
              </a:rPr>
              <a:t>beh</a:t>
            </a:r>
            <a:r>
              <a:rPr sz="3200" spc="-50" dirty="0">
                <a:latin typeface="Calibri"/>
                <a:cs typeface="Calibri"/>
              </a:rPr>
              <a:t>a</a:t>
            </a:r>
            <a:r>
              <a:rPr sz="3200" dirty="0">
                <a:latin typeface="Calibri"/>
                <a:cs typeface="Calibri"/>
              </a:rPr>
              <a:t>vi</a:t>
            </a:r>
            <a:r>
              <a:rPr sz="3200" spc="-5" dirty="0">
                <a:latin typeface="Calibri"/>
                <a:cs typeface="Calibri"/>
              </a:rPr>
              <a:t>o</a:t>
            </a:r>
            <a:r>
              <a:rPr sz="3200" dirty="0">
                <a:latin typeface="Calibri"/>
                <a:cs typeface="Calibri"/>
              </a:rPr>
              <a:t>r</a:t>
            </a:r>
            <a:r>
              <a:rPr sz="3200" spc="-75" dirty="0">
                <a:latin typeface="Times New Roman"/>
                <a:cs typeface="Times New Roman"/>
              </a:rPr>
              <a:t> </a:t>
            </a:r>
            <a:r>
              <a:rPr sz="3200" spc="5" dirty="0">
                <a:latin typeface="Calibri"/>
                <a:cs typeface="Calibri"/>
              </a:rPr>
              <a:t>o</a:t>
            </a:r>
            <a:r>
              <a:rPr sz="3200" dirty="0">
                <a:latin typeface="Calibri"/>
                <a:cs typeface="Calibri"/>
              </a:rPr>
              <a:t>f</a:t>
            </a:r>
            <a:r>
              <a:rPr sz="3200" spc="-80" dirty="0">
                <a:latin typeface="Times New Roman"/>
                <a:cs typeface="Times New Roman"/>
              </a:rPr>
              <a:t> </a:t>
            </a:r>
            <a:r>
              <a:rPr sz="3200" spc="-5" dirty="0">
                <a:latin typeface="Calibri"/>
                <a:cs typeface="Calibri"/>
              </a:rPr>
              <a:t>on</a:t>
            </a:r>
            <a:r>
              <a:rPr sz="3200" dirty="0">
                <a:latin typeface="Calibri"/>
                <a:cs typeface="Calibri"/>
              </a:rPr>
              <a:t>e</a:t>
            </a:r>
            <a:r>
              <a:rPr sz="3200" spc="-90" dirty="0">
                <a:latin typeface="Times New Roman"/>
                <a:cs typeface="Times New Roman"/>
              </a:rPr>
              <a:t> </a:t>
            </a:r>
            <a:r>
              <a:rPr sz="3200" spc="-5" dirty="0">
                <a:latin typeface="Calibri"/>
                <a:cs typeface="Calibri"/>
              </a:rPr>
              <a:t>or</a:t>
            </a:r>
            <a:r>
              <a:rPr sz="3200" spc="-5" dirty="0">
                <a:latin typeface="Times New Roman"/>
                <a:cs typeface="Times New Roman"/>
              </a:rPr>
              <a:t> </a:t>
            </a:r>
            <a:r>
              <a:rPr sz="3200" dirty="0">
                <a:latin typeface="Calibri"/>
                <a:cs typeface="Calibri"/>
              </a:rPr>
              <a:t>mo</a:t>
            </a:r>
            <a:r>
              <a:rPr sz="3200" spc="-40" dirty="0">
                <a:latin typeface="Calibri"/>
                <a:cs typeface="Calibri"/>
              </a:rPr>
              <a:t>r</a:t>
            </a:r>
            <a:r>
              <a:rPr sz="3200" dirty="0">
                <a:latin typeface="Calibri"/>
                <a:cs typeface="Calibri"/>
              </a:rPr>
              <a:t>e</a:t>
            </a:r>
            <a:r>
              <a:rPr sz="3200" spc="-105" dirty="0">
                <a:latin typeface="Times New Roman"/>
                <a:cs typeface="Times New Roman"/>
              </a:rPr>
              <a:t> </a:t>
            </a:r>
            <a:r>
              <a:rPr sz="3200" spc="-5" dirty="0">
                <a:latin typeface="Calibri"/>
                <a:cs typeface="Calibri"/>
              </a:rPr>
              <a:t>o</a:t>
            </a:r>
            <a:r>
              <a:rPr sz="3200" dirty="0">
                <a:latin typeface="Calibri"/>
                <a:cs typeface="Calibri"/>
              </a:rPr>
              <a:t>f</a:t>
            </a:r>
            <a:r>
              <a:rPr sz="3200" spc="-80" dirty="0">
                <a:latin typeface="Times New Roman"/>
                <a:cs typeface="Times New Roman"/>
              </a:rPr>
              <a:t> </a:t>
            </a:r>
            <a:r>
              <a:rPr sz="3200" spc="-10" dirty="0">
                <a:latin typeface="Calibri"/>
                <a:cs typeface="Calibri"/>
              </a:rPr>
              <a:t>i</a:t>
            </a:r>
            <a:r>
              <a:rPr sz="3200" dirty="0">
                <a:latin typeface="Calibri"/>
                <a:cs typeface="Calibri"/>
              </a:rPr>
              <a:t>ts</a:t>
            </a:r>
            <a:r>
              <a:rPr sz="3200" spc="-70" dirty="0">
                <a:latin typeface="Times New Roman"/>
                <a:cs typeface="Times New Roman"/>
              </a:rPr>
              <a:t> </a:t>
            </a:r>
            <a:r>
              <a:rPr sz="3200" dirty="0">
                <a:latin typeface="Calibri"/>
                <a:cs typeface="Calibri"/>
              </a:rPr>
              <a:t>i</a:t>
            </a:r>
            <a:r>
              <a:rPr sz="3200" spc="-5" dirty="0">
                <a:latin typeface="Calibri"/>
                <a:cs typeface="Calibri"/>
              </a:rPr>
              <a:t>nhe</a:t>
            </a:r>
            <a:r>
              <a:rPr sz="3200" spc="-10" dirty="0">
                <a:latin typeface="Calibri"/>
                <a:cs typeface="Calibri"/>
              </a:rPr>
              <a:t>r</a:t>
            </a:r>
            <a:r>
              <a:rPr sz="3200" dirty="0">
                <a:latin typeface="Calibri"/>
                <a:cs typeface="Calibri"/>
              </a:rPr>
              <a:t>i</a:t>
            </a:r>
            <a:r>
              <a:rPr sz="3200" spc="-45" dirty="0">
                <a:latin typeface="Calibri"/>
                <a:cs typeface="Calibri"/>
              </a:rPr>
              <a:t>t</a:t>
            </a:r>
            <a:r>
              <a:rPr sz="3200" dirty="0">
                <a:latin typeface="Calibri"/>
                <a:cs typeface="Calibri"/>
              </a:rPr>
              <a:t>ed</a:t>
            </a:r>
            <a:r>
              <a:rPr sz="3200" spc="-65" dirty="0">
                <a:latin typeface="Times New Roman"/>
                <a:cs typeface="Times New Roman"/>
              </a:rPr>
              <a:t> </a:t>
            </a:r>
            <a:r>
              <a:rPr sz="3200" dirty="0">
                <a:latin typeface="Calibri"/>
                <a:cs typeface="Calibri"/>
              </a:rPr>
              <a:t>m</a:t>
            </a:r>
            <a:r>
              <a:rPr sz="3200" spc="-15" dirty="0">
                <a:latin typeface="Calibri"/>
                <a:cs typeface="Calibri"/>
              </a:rPr>
              <a:t>e</a:t>
            </a:r>
            <a:r>
              <a:rPr sz="3200" dirty="0">
                <a:latin typeface="Calibri"/>
                <a:cs typeface="Calibri"/>
              </a:rPr>
              <a:t>thod</a:t>
            </a:r>
            <a:r>
              <a:rPr sz="3200" spc="-15" dirty="0">
                <a:latin typeface="Calibri"/>
                <a:cs typeface="Calibri"/>
              </a:rPr>
              <a:t>s</a:t>
            </a:r>
            <a:r>
              <a:rPr sz="3200" dirty="0">
                <a:latin typeface="Calibri"/>
                <a:cs typeface="Calibri"/>
              </a:rPr>
              <a:t>.</a:t>
            </a:r>
            <a:r>
              <a:rPr sz="3200" spc="-65" dirty="0">
                <a:latin typeface="Times New Roman"/>
                <a:cs typeface="Times New Roman"/>
              </a:rPr>
              <a:t> </a:t>
            </a:r>
            <a:r>
              <a:rPr sz="3200" spc="5" dirty="0">
                <a:latin typeface="Calibri"/>
                <a:cs typeface="Calibri"/>
              </a:rPr>
              <a:t>(</a:t>
            </a:r>
            <a:r>
              <a:rPr sz="3200" b="1" spc="-5" dirty="0">
                <a:solidFill>
                  <a:srgbClr val="FF0000"/>
                </a:solidFill>
                <a:latin typeface="Calibri"/>
                <a:cs typeface="Calibri"/>
              </a:rPr>
              <a:t>O</a:t>
            </a:r>
            <a:r>
              <a:rPr sz="3200" b="1" spc="-25" dirty="0">
                <a:solidFill>
                  <a:srgbClr val="FF0000"/>
                </a:solidFill>
                <a:latin typeface="Calibri"/>
                <a:cs typeface="Calibri"/>
              </a:rPr>
              <a:t>v</a:t>
            </a:r>
            <a:r>
              <a:rPr sz="3200" b="1" spc="-5" dirty="0">
                <a:solidFill>
                  <a:srgbClr val="FF0000"/>
                </a:solidFill>
                <a:latin typeface="Calibri"/>
                <a:cs typeface="Calibri"/>
              </a:rPr>
              <a:t>errid</a:t>
            </a:r>
            <a:r>
              <a:rPr sz="3200" b="1" dirty="0">
                <a:solidFill>
                  <a:srgbClr val="FF0000"/>
                </a:solidFill>
                <a:latin typeface="Calibri"/>
                <a:cs typeface="Calibri"/>
              </a:rPr>
              <a:t>e</a:t>
            </a:r>
            <a:r>
              <a:rPr sz="3200" b="1" spc="-80" dirty="0">
                <a:latin typeface="Times New Roman"/>
                <a:cs typeface="Times New Roman"/>
              </a:rPr>
              <a:t> </a:t>
            </a:r>
            <a:r>
              <a:rPr sz="3200" dirty="0">
                <a:latin typeface="Calibri"/>
                <a:cs typeface="Calibri"/>
              </a:rPr>
              <a:t>the</a:t>
            </a:r>
            <a:r>
              <a:rPr sz="3200" dirty="0">
                <a:latin typeface="Times New Roman"/>
                <a:cs typeface="Times New Roman"/>
              </a:rPr>
              <a:t> </a:t>
            </a:r>
            <a:r>
              <a:rPr sz="3200" dirty="0">
                <a:latin typeface="Calibri"/>
                <a:cs typeface="Calibri"/>
              </a:rPr>
              <a:t>i</a:t>
            </a:r>
            <a:r>
              <a:rPr sz="3200" spc="-5" dirty="0">
                <a:latin typeface="Calibri"/>
                <a:cs typeface="Calibri"/>
              </a:rPr>
              <a:t>nhe</a:t>
            </a:r>
            <a:r>
              <a:rPr sz="3200" spc="-10" dirty="0">
                <a:latin typeface="Calibri"/>
                <a:cs typeface="Calibri"/>
              </a:rPr>
              <a:t>r</a:t>
            </a:r>
            <a:r>
              <a:rPr sz="3200" dirty="0">
                <a:latin typeface="Calibri"/>
                <a:cs typeface="Calibri"/>
              </a:rPr>
              <a:t>i</a:t>
            </a:r>
            <a:r>
              <a:rPr sz="3200" spc="-45" dirty="0">
                <a:latin typeface="Calibri"/>
                <a:cs typeface="Calibri"/>
              </a:rPr>
              <a:t>t</a:t>
            </a:r>
            <a:r>
              <a:rPr sz="3200" dirty="0">
                <a:latin typeface="Calibri"/>
                <a:cs typeface="Calibri"/>
              </a:rPr>
              <a:t>ed</a:t>
            </a:r>
            <a:r>
              <a:rPr sz="3200" spc="-80" dirty="0">
                <a:latin typeface="Times New Roman"/>
                <a:cs typeface="Times New Roman"/>
              </a:rPr>
              <a:t> </a:t>
            </a:r>
            <a:r>
              <a:rPr sz="3200" dirty="0">
                <a:latin typeface="Calibri"/>
                <a:cs typeface="Calibri"/>
              </a:rPr>
              <a:t>me</a:t>
            </a:r>
            <a:r>
              <a:rPr sz="3200" spc="-15" dirty="0">
                <a:latin typeface="Calibri"/>
                <a:cs typeface="Calibri"/>
              </a:rPr>
              <a:t>t</a:t>
            </a:r>
            <a:r>
              <a:rPr sz="3200" spc="-5" dirty="0">
                <a:latin typeface="Calibri"/>
                <a:cs typeface="Calibri"/>
              </a:rPr>
              <a:t>hod</a:t>
            </a:r>
            <a:r>
              <a:rPr sz="3200" dirty="0">
                <a:latin typeface="Calibri"/>
                <a:cs typeface="Calibri"/>
              </a:rPr>
              <a:t>,</a:t>
            </a:r>
            <a:r>
              <a:rPr sz="3200" spc="-65" dirty="0">
                <a:latin typeface="Times New Roman"/>
                <a:cs typeface="Times New Roman"/>
              </a:rPr>
              <a:t> </a:t>
            </a:r>
            <a:r>
              <a:rPr sz="3200" dirty="0">
                <a:latin typeface="Calibri"/>
                <a:cs typeface="Calibri"/>
              </a:rPr>
              <a:t>then</a:t>
            </a:r>
            <a:r>
              <a:rPr sz="3200" spc="-75" dirty="0">
                <a:latin typeface="Times New Roman"/>
                <a:cs typeface="Times New Roman"/>
              </a:rPr>
              <a:t> </a:t>
            </a:r>
            <a:r>
              <a:rPr sz="3200" spc="-25" dirty="0">
                <a:latin typeface="Calibri"/>
                <a:cs typeface="Calibri"/>
              </a:rPr>
              <a:t>c</a:t>
            </a:r>
            <a:r>
              <a:rPr sz="3200" dirty="0">
                <a:latin typeface="Calibri"/>
                <a:cs typeface="Calibri"/>
              </a:rPr>
              <a:t>alled</a:t>
            </a:r>
            <a:r>
              <a:rPr sz="3200" spc="-90" dirty="0">
                <a:latin typeface="Times New Roman"/>
                <a:cs typeface="Times New Roman"/>
              </a:rPr>
              <a:t> </a:t>
            </a:r>
            <a:r>
              <a:rPr sz="3200" dirty="0">
                <a:latin typeface="Calibri"/>
                <a:cs typeface="Calibri"/>
              </a:rPr>
              <a:t>as</a:t>
            </a:r>
            <a:r>
              <a:rPr sz="3200" spc="-80" dirty="0">
                <a:latin typeface="Times New Roman"/>
                <a:cs typeface="Times New Roman"/>
              </a:rPr>
              <a:t> </a:t>
            </a:r>
            <a:r>
              <a:rPr sz="3200" spc="-5" dirty="0">
                <a:latin typeface="Calibri"/>
                <a:cs typeface="Calibri"/>
              </a:rPr>
              <a:t>O</a:t>
            </a:r>
            <a:r>
              <a:rPr sz="3200" spc="-30" dirty="0">
                <a:latin typeface="Calibri"/>
                <a:cs typeface="Calibri"/>
              </a:rPr>
              <a:t>v</a:t>
            </a:r>
            <a:r>
              <a:rPr sz="3200" dirty="0">
                <a:latin typeface="Calibri"/>
                <a:cs typeface="Calibri"/>
              </a:rPr>
              <a:t>erri</a:t>
            </a:r>
            <a:r>
              <a:rPr sz="3200" spc="-15" dirty="0">
                <a:latin typeface="Calibri"/>
                <a:cs typeface="Calibri"/>
              </a:rPr>
              <a:t>d</a:t>
            </a:r>
            <a:r>
              <a:rPr sz="3200" spc="-5" dirty="0">
                <a:latin typeface="Calibri"/>
                <a:cs typeface="Calibri"/>
              </a:rPr>
              <a:t>den</a:t>
            </a:r>
            <a:r>
              <a:rPr sz="3200" spc="-5" dirty="0">
                <a:latin typeface="Times New Roman"/>
                <a:cs typeface="Times New Roman"/>
              </a:rPr>
              <a:t> </a:t>
            </a:r>
            <a:r>
              <a:rPr sz="3200" dirty="0">
                <a:latin typeface="Calibri"/>
                <a:cs typeface="Calibri"/>
              </a:rPr>
              <a:t>m</a:t>
            </a:r>
            <a:r>
              <a:rPr sz="3200" spc="-15" dirty="0">
                <a:latin typeface="Calibri"/>
                <a:cs typeface="Calibri"/>
              </a:rPr>
              <a:t>e</a:t>
            </a:r>
            <a:r>
              <a:rPr sz="3200" dirty="0">
                <a:latin typeface="Calibri"/>
                <a:cs typeface="Calibri"/>
              </a:rPr>
              <a:t>thod)</a:t>
            </a:r>
            <a:endParaRPr sz="3200">
              <a:latin typeface="Calibri"/>
              <a:cs typeface="Calibri"/>
            </a:endParaRPr>
          </a:p>
        </p:txBody>
      </p:sp>
      <p:sp>
        <p:nvSpPr>
          <p:cNvPr id="6" name="TextBox 5"/>
          <p:cNvSpPr txBox="1">
            <a:spLocks noChangeArrowheads="1"/>
          </p:cNvSpPr>
          <p:nvPr/>
        </p:nvSpPr>
        <p:spPr bwMode="auto">
          <a:xfrm>
            <a:off x="10420360" y="6596076"/>
            <a:ext cx="1771649" cy="2619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xmlns="" val="1104407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BITS-Pilan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BITS-Pilani" id="{149CD0C0-28E3-4C2F-AF3A-232E90E9B6E4}" vid="{073E1853-0CBD-423C-90CE-F0ACCE0E50C5}"/>
    </a:ext>
  </a:extLst>
</a:theme>
</file>

<file path=ppt/theme/theme2.xml><?xml version="1.0" encoding="utf-8"?>
<a:theme xmlns:a="http://schemas.openxmlformats.org/drawingml/2006/main" name="Theme_BI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1091</TotalTime>
  <Words>2836</Words>
  <Application>Microsoft Office PowerPoint</Application>
  <PresentationFormat>Custom</PresentationFormat>
  <Paragraphs>399</Paragraphs>
  <Slides>53</Slides>
  <Notes>35</Notes>
  <HiddenSlides>4</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BITS-Pilani</vt:lpstr>
      <vt:lpstr>Theme_BITS</vt:lpstr>
      <vt:lpstr>Principles of Programming Language</vt:lpstr>
      <vt:lpstr>Slide 2</vt:lpstr>
      <vt:lpstr>Slide 3</vt:lpstr>
      <vt:lpstr>Introduction</vt:lpstr>
      <vt:lpstr>Characteristics of OOP Languages</vt:lpstr>
      <vt:lpstr>Issues in programming with ADTs</vt:lpstr>
      <vt:lpstr>Inheritance : An OOP Approach</vt:lpstr>
      <vt:lpstr>Object Oriented Programming: Terminology</vt:lpstr>
      <vt:lpstr>Derived (sub) Class</vt:lpstr>
      <vt:lpstr>Object-Oriented Concepts (continued)</vt:lpstr>
      <vt:lpstr>Disadvantage of Inheritance</vt:lpstr>
      <vt:lpstr>Dynamic Binding</vt:lpstr>
      <vt:lpstr>Dynamic Binding Concepts</vt:lpstr>
      <vt:lpstr>Design Issues for OOP Languages</vt:lpstr>
      <vt:lpstr>The Exclusivity of Objects</vt:lpstr>
      <vt:lpstr>Are Subclasses Subtypes?</vt:lpstr>
      <vt:lpstr>Multiple Inheritance</vt:lpstr>
      <vt:lpstr>Allocation and Deallocation of Objects: Some Issues</vt:lpstr>
      <vt:lpstr>Slide 19</vt:lpstr>
      <vt:lpstr>Dynamic and Static Binding</vt:lpstr>
      <vt:lpstr>Nested Classes</vt:lpstr>
      <vt:lpstr>Initialization of Objects</vt:lpstr>
      <vt:lpstr>Slide 23</vt:lpstr>
      <vt:lpstr>Support for OOP in C++</vt:lpstr>
      <vt:lpstr>Support for OOP in C++ (continued)</vt:lpstr>
      <vt:lpstr>Support for OOP in C++ (continued)</vt:lpstr>
      <vt:lpstr>Inheritance Example in C++</vt:lpstr>
      <vt:lpstr>Reexportation in C++</vt:lpstr>
      <vt:lpstr>Reexportation (continued)</vt:lpstr>
      <vt:lpstr>Slide 30</vt:lpstr>
      <vt:lpstr>Slide 31</vt:lpstr>
      <vt:lpstr>Slide 32</vt:lpstr>
      <vt:lpstr>Support for OOP in C++ (continued)</vt:lpstr>
      <vt:lpstr>Support for OOP in C++ (continued)</vt:lpstr>
      <vt:lpstr>Support for OOP in C++ (continued)</vt:lpstr>
      <vt:lpstr>Slide 36</vt:lpstr>
      <vt:lpstr>Support for OOP in C++ (continued)</vt:lpstr>
      <vt:lpstr>Support for OOP in C++ (continued)</vt:lpstr>
      <vt:lpstr>Slide 39</vt:lpstr>
      <vt:lpstr>Support for OOP in Java</vt:lpstr>
      <vt:lpstr>Support for OOP in Java (continued)</vt:lpstr>
      <vt:lpstr>Support for OOP in Java (continued)</vt:lpstr>
      <vt:lpstr>Support for OOP in Java (continued)</vt:lpstr>
      <vt:lpstr>Slide 44</vt:lpstr>
      <vt:lpstr>Implementing OO Constructs</vt:lpstr>
      <vt:lpstr>Instance Data Storage</vt:lpstr>
      <vt:lpstr>Dynamic Binding of Methods Calls</vt:lpstr>
      <vt:lpstr>Slide 48</vt:lpstr>
      <vt:lpstr>Slide 49</vt:lpstr>
      <vt:lpstr>Slide 50</vt:lpstr>
      <vt:lpstr>Slide 51</vt:lpstr>
      <vt:lpstr>Summary</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QoS Aware Uplink Scheduling for M2M Communication in LTE Network :  A Game Theoretic Approach</dc:title>
  <dc:creator>Upendra Singh</dc:creator>
  <cp:lastModifiedBy>User</cp:lastModifiedBy>
  <cp:revision>55</cp:revision>
  <dcterms:created xsi:type="dcterms:W3CDTF">2020-07-02T03:54:38Z</dcterms:created>
  <dcterms:modified xsi:type="dcterms:W3CDTF">2020-11-05T05:26:37Z</dcterms:modified>
</cp:coreProperties>
</file>