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6" r:id="rId1"/>
  </p:sldMasterIdLst>
  <p:notesMasterIdLst>
    <p:notesMasterId r:id="rId14"/>
  </p:notesMasterIdLst>
  <p:sldIdLst>
    <p:sldId id="288" r:id="rId2"/>
    <p:sldId id="331" r:id="rId3"/>
    <p:sldId id="333" r:id="rId4"/>
    <p:sldId id="334" r:id="rId5"/>
    <p:sldId id="332" r:id="rId6"/>
    <p:sldId id="335" r:id="rId7"/>
    <p:sldId id="340" r:id="rId8"/>
    <p:sldId id="316" r:id="rId9"/>
    <p:sldId id="338" r:id="rId10"/>
    <p:sldId id="336" r:id="rId11"/>
    <p:sldId id="324" r:id="rId12"/>
    <p:sldId id="273"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803" autoAdjust="0"/>
  </p:normalViewPr>
  <p:slideViewPr>
    <p:cSldViewPr>
      <p:cViewPr varScale="1">
        <p:scale>
          <a:sx n="69" d="100"/>
          <a:sy n="69" d="100"/>
        </p:scale>
        <p:origin x="14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20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057FF74-64FF-4BCA-8F03-B419197EEE1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6803" name="Rectangle 3">
            <a:extLst>
              <a:ext uri="{FF2B5EF4-FFF2-40B4-BE49-F238E27FC236}">
                <a16:creationId xmlns:a16="http://schemas.microsoft.com/office/drawing/2014/main" id="{64EF4C12-D5C4-4B7C-983B-3EA5E26D5C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46180003-571E-4E5E-93BD-59DE7EF933F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5" name="Rectangle 5">
            <a:extLst>
              <a:ext uri="{FF2B5EF4-FFF2-40B4-BE49-F238E27FC236}">
                <a16:creationId xmlns:a16="http://schemas.microsoft.com/office/drawing/2014/main" id="{C8B02595-1FB0-4D05-93D1-8977F5371E5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6" name="Rectangle 6">
            <a:extLst>
              <a:ext uri="{FF2B5EF4-FFF2-40B4-BE49-F238E27FC236}">
                <a16:creationId xmlns:a16="http://schemas.microsoft.com/office/drawing/2014/main" id="{E7ED66D0-5FDF-4FD4-ABEB-53AF00424AF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6807" name="Rectangle 7">
            <a:extLst>
              <a:ext uri="{FF2B5EF4-FFF2-40B4-BE49-F238E27FC236}">
                <a16:creationId xmlns:a16="http://schemas.microsoft.com/office/drawing/2014/main" id="{38E1CED1-2E6C-489F-913B-E63B2BCB388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369231D-DEF6-425E-92FA-48FD8B00DE0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DCD9ECE-B38C-4BC5-8D5B-B6AF0DC85204}"/>
              </a:ext>
            </a:extLst>
          </p:cNvPr>
          <p:cNvSpPr>
            <a:spLocks noGrp="1" noRot="1" noChangeAspect="1" noTextEdit="1"/>
          </p:cNvSpPr>
          <p:nvPr>
            <p:ph type="sldImg"/>
          </p:nvPr>
        </p:nvSpPr>
        <p:spPr>
          <a:ln/>
        </p:spPr>
      </p:sp>
      <p:sp>
        <p:nvSpPr>
          <p:cNvPr id="4099" name="Notes Placeholder 2">
            <a:extLst>
              <a:ext uri="{FF2B5EF4-FFF2-40B4-BE49-F238E27FC236}">
                <a16:creationId xmlns:a16="http://schemas.microsoft.com/office/drawing/2014/main" id="{FD288FA8-7687-4BE7-B5F5-3F1A0673C4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00" name="Slide Number Placeholder 3">
            <a:extLst>
              <a:ext uri="{FF2B5EF4-FFF2-40B4-BE49-F238E27FC236}">
                <a16:creationId xmlns:a16="http://schemas.microsoft.com/office/drawing/2014/main" id="{A2882B0A-B4A7-4B1F-8762-11573B94BC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248EAB-D533-468F-91D8-0A5380DADCFC}"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89F9933-C4AF-4175-9DE5-2BAD5CD25154}"/>
              </a:ext>
            </a:extLst>
          </p:cNvPr>
          <p:cNvSpPr>
            <a:spLocks noGrp="1"/>
          </p:cNvSpPr>
          <p:nvPr>
            <p:ph type="dt" sz="half" idx="10"/>
          </p:nvPr>
        </p:nvSpPr>
        <p:spPr/>
        <p:txBody>
          <a:bodyPr/>
          <a:lstStyle>
            <a:lvl1pPr>
              <a:defRPr/>
            </a:lvl1pPr>
          </a:lstStyle>
          <a:p>
            <a:pPr>
              <a:defRPr/>
            </a:pPr>
            <a:fld id="{4A9859A0-2D1C-4B34-8AB1-8108B9C90BE7}" type="datetime1">
              <a:rPr lang="en-US"/>
              <a:pPr>
                <a:defRPr/>
              </a:pPr>
              <a:t>10/13/2020</a:t>
            </a:fld>
            <a:endParaRPr lang="en-US"/>
          </a:p>
        </p:txBody>
      </p:sp>
      <p:sp>
        <p:nvSpPr>
          <p:cNvPr id="5" name="Footer Placeholder 4">
            <a:extLst>
              <a:ext uri="{FF2B5EF4-FFF2-40B4-BE49-F238E27FC236}">
                <a16:creationId xmlns:a16="http://schemas.microsoft.com/office/drawing/2014/main" id="{BA149A9A-550E-40D1-80F2-9BAB44E149A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20A649-1B6C-4F63-BD9A-FA4A5DF6B31A}"/>
              </a:ext>
            </a:extLst>
          </p:cNvPr>
          <p:cNvSpPr>
            <a:spLocks noGrp="1"/>
          </p:cNvSpPr>
          <p:nvPr>
            <p:ph type="sldNum" sz="quarter" idx="12"/>
          </p:nvPr>
        </p:nvSpPr>
        <p:spPr/>
        <p:txBody>
          <a:bodyPr/>
          <a:lstStyle>
            <a:lvl1pPr>
              <a:defRPr/>
            </a:lvl1pPr>
          </a:lstStyle>
          <a:p>
            <a:fld id="{AC9DAB62-D018-41EA-B966-17DB8007CC26}" type="slidenum">
              <a:rPr lang="en-US" altLang="en-US"/>
              <a:pPr/>
              <a:t>‹#›</a:t>
            </a:fld>
            <a:endParaRPr lang="en-US" altLang="en-US"/>
          </a:p>
        </p:txBody>
      </p:sp>
    </p:spTree>
    <p:extLst>
      <p:ext uri="{BB962C8B-B14F-4D97-AF65-F5344CB8AC3E}">
        <p14:creationId xmlns:p14="http://schemas.microsoft.com/office/powerpoint/2010/main" val="33447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62F50-E138-449F-B289-FF9AD9087EC4}"/>
              </a:ext>
            </a:extLst>
          </p:cNvPr>
          <p:cNvSpPr>
            <a:spLocks noGrp="1"/>
          </p:cNvSpPr>
          <p:nvPr>
            <p:ph type="dt" sz="half" idx="10"/>
          </p:nvPr>
        </p:nvSpPr>
        <p:spPr/>
        <p:txBody>
          <a:bodyPr/>
          <a:lstStyle>
            <a:lvl1pPr>
              <a:defRPr/>
            </a:lvl1pPr>
          </a:lstStyle>
          <a:p>
            <a:pPr>
              <a:defRPr/>
            </a:pPr>
            <a:fld id="{D4D2A298-922E-462D-9748-096F44DD35FF}" type="datetime1">
              <a:rPr lang="en-US"/>
              <a:pPr>
                <a:defRPr/>
              </a:pPr>
              <a:t>10/13/2020</a:t>
            </a:fld>
            <a:endParaRPr lang="en-US"/>
          </a:p>
        </p:txBody>
      </p:sp>
      <p:sp>
        <p:nvSpPr>
          <p:cNvPr id="5" name="Footer Placeholder 4">
            <a:extLst>
              <a:ext uri="{FF2B5EF4-FFF2-40B4-BE49-F238E27FC236}">
                <a16:creationId xmlns:a16="http://schemas.microsoft.com/office/drawing/2014/main" id="{136AEC1C-CD37-4ACA-807A-E02BF36577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CF10E5-2B39-412F-B3F7-2E888960FBF8}"/>
              </a:ext>
            </a:extLst>
          </p:cNvPr>
          <p:cNvSpPr>
            <a:spLocks noGrp="1"/>
          </p:cNvSpPr>
          <p:nvPr>
            <p:ph type="sldNum" sz="quarter" idx="12"/>
          </p:nvPr>
        </p:nvSpPr>
        <p:spPr/>
        <p:txBody>
          <a:bodyPr/>
          <a:lstStyle>
            <a:lvl1pPr>
              <a:defRPr/>
            </a:lvl1pPr>
          </a:lstStyle>
          <a:p>
            <a:fld id="{E90252DC-417D-45C6-86D2-7C78ED395A3C}" type="slidenum">
              <a:rPr lang="en-US" altLang="en-US"/>
              <a:pPr/>
              <a:t>‹#›</a:t>
            </a:fld>
            <a:endParaRPr lang="en-US" altLang="en-US"/>
          </a:p>
        </p:txBody>
      </p:sp>
    </p:spTree>
    <p:extLst>
      <p:ext uri="{BB962C8B-B14F-4D97-AF65-F5344CB8AC3E}">
        <p14:creationId xmlns:p14="http://schemas.microsoft.com/office/powerpoint/2010/main" val="152858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8C5F9-D3EF-4E2C-9056-D574D60C57AB}"/>
              </a:ext>
            </a:extLst>
          </p:cNvPr>
          <p:cNvSpPr>
            <a:spLocks noGrp="1"/>
          </p:cNvSpPr>
          <p:nvPr>
            <p:ph type="dt" sz="half" idx="10"/>
          </p:nvPr>
        </p:nvSpPr>
        <p:spPr/>
        <p:txBody>
          <a:bodyPr/>
          <a:lstStyle>
            <a:lvl1pPr>
              <a:defRPr/>
            </a:lvl1pPr>
          </a:lstStyle>
          <a:p>
            <a:pPr>
              <a:defRPr/>
            </a:pPr>
            <a:fld id="{1596EB8E-C519-477A-A32A-714DBAFF4995}" type="datetime1">
              <a:rPr lang="en-US"/>
              <a:pPr>
                <a:defRPr/>
              </a:pPr>
              <a:t>10/13/2020</a:t>
            </a:fld>
            <a:endParaRPr lang="en-US"/>
          </a:p>
        </p:txBody>
      </p:sp>
      <p:sp>
        <p:nvSpPr>
          <p:cNvPr id="5" name="Footer Placeholder 4">
            <a:extLst>
              <a:ext uri="{FF2B5EF4-FFF2-40B4-BE49-F238E27FC236}">
                <a16:creationId xmlns:a16="http://schemas.microsoft.com/office/drawing/2014/main" id="{266E85A9-FC40-4533-81B3-F03419FF57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1C594F-3621-4A2E-8206-FCEC6F99E6C2}"/>
              </a:ext>
            </a:extLst>
          </p:cNvPr>
          <p:cNvSpPr>
            <a:spLocks noGrp="1"/>
          </p:cNvSpPr>
          <p:nvPr>
            <p:ph type="sldNum" sz="quarter" idx="12"/>
          </p:nvPr>
        </p:nvSpPr>
        <p:spPr/>
        <p:txBody>
          <a:bodyPr/>
          <a:lstStyle>
            <a:lvl1pPr>
              <a:defRPr/>
            </a:lvl1pPr>
          </a:lstStyle>
          <a:p>
            <a:fld id="{C1029983-7AF7-43E9-87EA-0BDBC7680353}" type="slidenum">
              <a:rPr lang="en-US" altLang="en-US"/>
              <a:pPr/>
              <a:t>‹#›</a:t>
            </a:fld>
            <a:endParaRPr lang="en-US" altLang="en-US"/>
          </a:p>
        </p:txBody>
      </p:sp>
    </p:spTree>
    <p:extLst>
      <p:ext uri="{BB962C8B-B14F-4D97-AF65-F5344CB8AC3E}">
        <p14:creationId xmlns:p14="http://schemas.microsoft.com/office/powerpoint/2010/main" val="402762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5B4B3-712D-42F6-A227-EB9B313A757D}"/>
              </a:ext>
            </a:extLst>
          </p:cNvPr>
          <p:cNvSpPr>
            <a:spLocks noGrp="1"/>
          </p:cNvSpPr>
          <p:nvPr>
            <p:ph type="dt" sz="half" idx="10"/>
          </p:nvPr>
        </p:nvSpPr>
        <p:spPr/>
        <p:txBody>
          <a:bodyPr/>
          <a:lstStyle>
            <a:lvl1pPr>
              <a:defRPr/>
            </a:lvl1pPr>
          </a:lstStyle>
          <a:p>
            <a:pPr>
              <a:defRPr/>
            </a:pPr>
            <a:fld id="{91386762-478C-48CD-B82B-7332E3F95EEF}" type="datetime1">
              <a:rPr lang="en-US"/>
              <a:pPr>
                <a:defRPr/>
              </a:pPr>
              <a:t>10/13/2020</a:t>
            </a:fld>
            <a:endParaRPr lang="en-US"/>
          </a:p>
        </p:txBody>
      </p:sp>
      <p:sp>
        <p:nvSpPr>
          <p:cNvPr id="5" name="Footer Placeholder 4">
            <a:extLst>
              <a:ext uri="{FF2B5EF4-FFF2-40B4-BE49-F238E27FC236}">
                <a16:creationId xmlns:a16="http://schemas.microsoft.com/office/drawing/2014/main" id="{CFEDEA60-122B-439C-949E-51F4596431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7F8AD5A-D5D7-4247-ADB7-166D644051D5}"/>
              </a:ext>
            </a:extLst>
          </p:cNvPr>
          <p:cNvSpPr>
            <a:spLocks noGrp="1"/>
          </p:cNvSpPr>
          <p:nvPr>
            <p:ph type="sldNum" sz="quarter" idx="12"/>
          </p:nvPr>
        </p:nvSpPr>
        <p:spPr/>
        <p:txBody>
          <a:bodyPr/>
          <a:lstStyle>
            <a:lvl1pPr>
              <a:defRPr/>
            </a:lvl1pPr>
          </a:lstStyle>
          <a:p>
            <a:fld id="{EBE92C1F-684B-45C6-8C1A-B09D502283BB}" type="slidenum">
              <a:rPr lang="en-US" altLang="en-US"/>
              <a:pPr/>
              <a:t>‹#›</a:t>
            </a:fld>
            <a:endParaRPr lang="en-US" altLang="en-US"/>
          </a:p>
        </p:txBody>
      </p:sp>
    </p:spTree>
    <p:extLst>
      <p:ext uri="{BB962C8B-B14F-4D97-AF65-F5344CB8AC3E}">
        <p14:creationId xmlns:p14="http://schemas.microsoft.com/office/powerpoint/2010/main" val="150597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FC8678-E082-4B4F-91FA-619BA003A535}"/>
              </a:ext>
            </a:extLst>
          </p:cNvPr>
          <p:cNvSpPr>
            <a:spLocks noGrp="1"/>
          </p:cNvSpPr>
          <p:nvPr>
            <p:ph type="dt" sz="half" idx="10"/>
          </p:nvPr>
        </p:nvSpPr>
        <p:spPr/>
        <p:txBody>
          <a:bodyPr/>
          <a:lstStyle>
            <a:lvl1pPr>
              <a:defRPr/>
            </a:lvl1pPr>
          </a:lstStyle>
          <a:p>
            <a:pPr>
              <a:defRPr/>
            </a:pPr>
            <a:fld id="{C67776B3-BE8D-4C87-91B3-0031F02D8F60}" type="datetime1">
              <a:rPr lang="en-US"/>
              <a:pPr>
                <a:defRPr/>
              </a:pPr>
              <a:t>10/13/2020</a:t>
            </a:fld>
            <a:endParaRPr lang="en-US"/>
          </a:p>
        </p:txBody>
      </p:sp>
      <p:sp>
        <p:nvSpPr>
          <p:cNvPr id="5" name="Footer Placeholder 4">
            <a:extLst>
              <a:ext uri="{FF2B5EF4-FFF2-40B4-BE49-F238E27FC236}">
                <a16:creationId xmlns:a16="http://schemas.microsoft.com/office/drawing/2014/main" id="{23C17641-5B12-408D-89F4-4E397F88351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77B818-8335-4286-9063-CCE38011A7B8}"/>
              </a:ext>
            </a:extLst>
          </p:cNvPr>
          <p:cNvSpPr>
            <a:spLocks noGrp="1"/>
          </p:cNvSpPr>
          <p:nvPr>
            <p:ph type="sldNum" sz="quarter" idx="12"/>
          </p:nvPr>
        </p:nvSpPr>
        <p:spPr/>
        <p:txBody>
          <a:bodyPr/>
          <a:lstStyle>
            <a:lvl1pPr>
              <a:defRPr/>
            </a:lvl1pPr>
          </a:lstStyle>
          <a:p>
            <a:fld id="{EA3277B5-0A73-43E5-9761-95B8683A50A5}" type="slidenum">
              <a:rPr lang="en-US" altLang="en-US"/>
              <a:pPr/>
              <a:t>‹#›</a:t>
            </a:fld>
            <a:endParaRPr lang="en-US" altLang="en-US"/>
          </a:p>
        </p:txBody>
      </p:sp>
    </p:spTree>
    <p:extLst>
      <p:ext uri="{BB962C8B-B14F-4D97-AF65-F5344CB8AC3E}">
        <p14:creationId xmlns:p14="http://schemas.microsoft.com/office/powerpoint/2010/main" val="112927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6E5E7F2-4470-4548-8121-6923198DF3DF}"/>
              </a:ext>
            </a:extLst>
          </p:cNvPr>
          <p:cNvSpPr>
            <a:spLocks noGrp="1"/>
          </p:cNvSpPr>
          <p:nvPr>
            <p:ph type="dt" sz="half" idx="10"/>
          </p:nvPr>
        </p:nvSpPr>
        <p:spPr/>
        <p:txBody>
          <a:bodyPr/>
          <a:lstStyle>
            <a:lvl1pPr>
              <a:defRPr/>
            </a:lvl1pPr>
          </a:lstStyle>
          <a:p>
            <a:pPr>
              <a:defRPr/>
            </a:pPr>
            <a:fld id="{CD25487A-7A51-433E-837F-107E6B3040E7}" type="datetime1">
              <a:rPr lang="en-US"/>
              <a:pPr>
                <a:defRPr/>
              </a:pPr>
              <a:t>10/13/2020</a:t>
            </a:fld>
            <a:endParaRPr lang="en-US"/>
          </a:p>
        </p:txBody>
      </p:sp>
      <p:sp>
        <p:nvSpPr>
          <p:cNvPr id="6" name="Footer Placeholder 4">
            <a:extLst>
              <a:ext uri="{FF2B5EF4-FFF2-40B4-BE49-F238E27FC236}">
                <a16:creationId xmlns:a16="http://schemas.microsoft.com/office/drawing/2014/main" id="{84231C67-7ECE-47B9-A27D-C934E712C25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F4210A7-8489-48DB-94A7-8C94A99C5583}"/>
              </a:ext>
            </a:extLst>
          </p:cNvPr>
          <p:cNvSpPr>
            <a:spLocks noGrp="1"/>
          </p:cNvSpPr>
          <p:nvPr>
            <p:ph type="sldNum" sz="quarter" idx="12"/>
          </p:nvPr>
        </p:nvSpPr>
        <p:spPr/>
        <p:txBody>
          <a:bodyPr/>
          <a:lstStyle>
            <a:lvl1pPr>
              <a:defRPr/>
            </a:lvl1pPr>
          </a:lstStyle>
          <a:p>
            <a:fld id="{3D71683E-8B20-4BDE-8498-4653BCB16295}" type="slidenum">
              <a:rPr lang="en-US" altLang="en-US"/>
              <a:pPr/>
              <a:t>‹#›</a:t>
            </a:fld>
            <a:endParaRPr lang="en-US" altLang="en-US"/>
          </a:p>
        </p:txBody>
      </p:sp>
    </p:spTree>
    <p:extLst>
      <p:ext uri="{BB962C8B-B14F-4D97-AF65-F5344CB8AC3E}">
        <p14:creationId xmlns:p14="http://schemas.microsoft.com/office/powerpoint/2010/main" val="232327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3E2B3C0-1E31-4327-9730-5EECBE30F58A}"/>
              </a:ext>
            </a:extLst>
          </p:cNvPr>
          <p:cNvSpPr>
            <a:spLocks noGrp="1"/>
          </p:cNvSpPr>
          <p:nvPr>
            <p:ph type="dt" sz="half" idx="10"/>
          </p:nvPr>
        </p:nvSpPr>
        <p:spPr/>
        <p:txBody>
          <a:bodyPr/>
          <a:lstStyle>
            <a:lvl1pPr>
              <a:defRPr/>
            </a:lvl1pPr>
          </a:lstStyle>
          <a:p>
            <a:pPr>
              <a:defRPr/>
            </a:pPr>
            <a:fld id="{4663A35F-2585-4A24-8BE1-13B021E8716D}" type="datetime1">
              <a:rPr lang="en-US"/>
              <a:pPr>
                <a:defRPr/>
              </a:pPr>
              <a:t>10/13/2020</a:t>
            </a:fld>
            <a:endParaRPr lang="en-US"/>
          </a:p>
        </p:txBody>
      </p:sp>
      <p:sp>
        <p:nvSpPr>
          <p:cNvPr id="8" name="Footer Placeholder 4">
            <a:extLst>
              <a:ext uri="{FF2B5EF4-FFF2-40B4-BE49-F238E27FC236}">
                <a16:creationId xmlns:a16="http://schemas.microsoft.com/office/drawing/2014/main" id="{05A63F7B-6FFF-42D1-A411-590C98CBA84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D02CB06-4E8B-4DB9-8C33-6DA773B8E8CF}"/>
              </a:ext>
            </a:extLst>
          </p:cNvPr>
          <p:cNvSpPr>
            <a:spLocks noGrp="1"/>
          </p:cNvSpPr>
          <p:nvPr>
            <p:ph type="sldNum" sz="quarter" idx="12"/>
          </p:nvPr>
        </p:nvSpPr>
        <p:spPr/>
        <p:txBody>
          <a:bodyPr/>
          <a:lstStyle>
            <a:lvl1pPr>
              <a:defRPr/>
            </a:lvl1pPr>
          </a:lstStyle>
          <a:p>
            <a:fld id="{FABD48AB-EA62-4541-BBAC-2CD55799821D}" type="slidenum">
              <a:rPr lang="en-US" altLang="en-US"/>
              <a:pPr/>
              <a:t>‹#›</a:t>
            </a:fld>
            <a:endParaRPr lang="en-US" altLang="en-US"/>
          </a:p>
        </p:txBody>
      </p:sp>
    </p:spTree>
    <p:extLst>
      <p:ext uri="{BB962C8B-B14F-4D97-AF65-F5344CB8AC3E}">
        <p14:creationId xmlns:p14="http://schemas.microsoft.com/office/powerpoint/2010/main" val="121017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C66FEDD-BB37-4BB9-8F4E-2B470387602F}"/>
              </a:ext>
            </a:extLst>
          </p:cNvPr>
          <p:cNvSpPr>
            <a:spLocks noGrp="1"/>
          </p:cNvSpPr>
          <p:nvPr>
            <p:ph type="dt" sz="half" idx="10"/>
          </p:nvPr>
        </p:nvSpPr>
        <p:spPr/>
        <p:txBody>
          <a:bodyPr/>
          <a:lstStyle>
            <a:lvl1pPr>
              <a:defRPr/>
            </a:lvl1pPr>
          </a:lstStyle>
          <a:p>
            <a:pPr>
              <a:defRPr/>
            </a:pPr>
            <a:fld id="{42C685D4-CE7E-4013-B67E-139BB5689E80}" type="datetime1">
              <a:rPr lang="en-US"/>
              <a:pPr>
                <a:defRPr/>
              </a:pPr>
              <a:t>10/13/2020</a:t>
            </a:fld>
            <a:endParaRPr lang="en-US"/>
          </a:p>
        </p:txBody>
      </p:sp>
      <p:sp>
        <p:nvSpPr>
          <p:cNvPr id="4" name="Footer Placeholder 4">
            <a:extLst>
              <a:ext uri="{FF2B5EF4-FFF2-40B4-BE49-F238E27FC236}">
                <a16:creationId xmlns:a16="http://schemas.microsoft.com/office/drawing/2014/main" id="{9A8E221F-8EBD-4383-BFE4-F3A8D1F12EA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283F401-CB9B-49B2-9E4E-93B50AD84D03}"/>
              </a:ext>
            </a:extLst>
          </p:cNvPr>
          <p:cNvSpPr>
            <a:spLocks noGrp="1"/>
          </p:cNvSpPr>
          <p:nvPr>
            <p:ph type="sldNum" sz="quarter" idx="12"/>
          </p:nvPr>
        </p:nvSpPr>
        <p:spPr/>
        <p:txBody>
          <a:bodyPr/>
          <a:lstStyle>
            <a:lvl1pPr>
              <a:defRPr/>
            </a:lvl1pPr>
          </a:lstStyle>
          <a:p>
            <a:fld id="{9E00496E-13EF-4380-82C8-E8351A2E6A04}" type="slidenum">
              <a:rPr lang="en-US" altLang="en-US"/>
              <a:pPr/>
              <a:t>‹#›</a:t>
            </a:fld>
            <a:endParaRPr lang="en-US" altLang="en-US"/>
          </a:p>
        </p:txBody>
      </p:sp>
    </p:spTree>
    <p:extLst>
      <p:ext uri="{BB962C8B-B14F-4D97-AF65-F5344CB8AC3E}">
        <p14:creationId xmlns:p14="http://schemas.microsoft.com/office/powerpoint/2010/main" val="120130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0184A49-4E1A-4C33-BB54-46EFFDE5247C}"/>
              </a:ext>
            </a:extLst>
          </p:cNvPr>
          <p:cNvSpPr>
            <a:spLocks noGrp="1"/>
          </p:cNvSpPr>
          <p:nvPr>
            <p:ph type="dt" sz="half" idx="10"/>
          </p:nvPr>
        </p:nvSpPr>
        <p:spPr/>
        <p:txBody>
          <a:bodyPr/>
          <a:lstStyle>
            <a:lvl1pPr>
              <a:defRPr/>
            </a:lvl1pPr>
          </a:lstStyle>
          <a:p>
            <a:pPr>
              <a:defRPr/>
            </a:pPr>
            <a:fld id="{DCCFEA39-45D1-4B27-8333-A2EABB142421}" type="datetime1">
              <a:rPr lang="en-US"/>
              <a:pPr>
                <a:defRPr/>
              </a:pPr>
              <a:t>10/13/2020</a:t>
            </a:fld>
            <a:endParaRPr lang="en-US"/>
          </a:p>
        </p:txBody>
      </p:sp>
      <p:sp>
        <p:nvSpPr>
          <p:cNvPr id="3" name="Footer Placeholder 4">
            <a:extLst>
              <a:ext uri="{FF2B5EF4-FFF2-40B4-BE49-F238E27FC236}">
                <a16:creationId xmlns:a16="http://schemas.microsoft.com/office/drawing/2014/main" id="{8211A262-1B7E-4829-AFFB-61932DBDADB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0959DC0-4DAA-44B4-861D-53A79909B3F0}"/>
              </a:ext>
            </a:extLst>
          </p:cNvPr>
          <p:cNvSpPr>
            <a:spLocks noGrp="1"/>
          </p:cNvSpPr>
          <p:nvPr>
            <p:ph type="sldNum" sz="quarter" idx="12"/>
          </p:nvPr>
        </p:nvSpPr>
        <p:spPr/>
        <p:txBody>
          <a:bodyPr/>
          <a:lstStyle>
            <a:lvl1pPr>
              <a:defRPr/>
            </a:lvl1pPr>
          </a:lstStyle>
          <a:p>
            <a:fld id="{1588868C-5A47-4736-B127-6D4C8DACE422}" type="slidenum">
              <a:rPr lang="en-US" altLang="en-US"/>
              <a:pPr/>
              <a:t>‹#›</a:t>
            </a:fld>
            <a:endParaRPr lang="en-US" altLang="en-US"/>
          </a:p>
        </p:txBody>
      </p:sp>
    </p:spTree>
    <p:extLst>
      <p:ext uri="{BB962C8B-B14F-4D97-AF65-F5344CB8AC3E}">
        <p14:creationId xmlns:p14="http://schemas.microsoft.com/office/powerpoint/2010/main" val="196352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014E31B-BBB2-48B3-B397-80E75F5746D5}"/>
              </a:ext>
            </a:extLst>
          </p:cNvPr>
          <p:cNvSpPr>
            <a:spLocks noGrp="1"/>
          </p:cNvSpPr>
          <p:nvPr>
            <p:ph type="dt" sz="half" idx="10"/>
          </p:nvPr>
        </p:nvSpPr>
        <p:spPr/>
        <p:txBody>
          <a:bodyPr/>
          <a:lstStyle>
            <a:lvl1pPr>
              <a:defRPr/>
            </a:lvl1pPr>
          </a:lstStyle>
          <a:p>
            <a:pPr>
              <a:defRPr/>
            </a:pPr>
            <a:fld id="{CB9EC204-05B6-4B1B-900A-9FD1559BD08F}" type="datetime1">
              <a:rPr lang="en-US"/>
              <a:pPr>
                <a:defRPr/>
              </a:pPr>
              <a:t>10/13/2020</a:t>
            </a:fld>
            <a:endParaRPr lang="en-US"/>
          </a:p>
        </p:txBody>
      </p:sp>
      <p:sp>
        <p:nvSpPr>
          <p:cNvPr id="6" name="Footer Placeholder 4">
            <a:extLst>
              <a:ext uri="{FF2B5EF4-FFF2-40B4-BE49-F238E27FC236}">
                <a16:creationId xmlns:a16="http://schemas.microsoft.com/office/drawing/2014/main" id="{9F262671-995D-48E3-B531-D1158D3B80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25C3FC9-187F-45E6-B9B4-16AB97BA9713}"/>
              </a:ext>
            </a:extLst>
          </p:cNvPr>
          <p:cNvSpPr>
            <a:spLocks noGrp="1"/>
          </p:cNvSpPr>
          <p:nvPr>
            <p:ph type="sldNum" sz="quarter" idx="12"/>
          </p:nvPr>
        </p:nvSpPr>
        <p:spPr/>
        <p:txBody>
          <a:bodyPr/>
          <a:lstStyle>
            <a:lvl1pPr>
              <a:defRPr/>
            </a:lvl1pPr>
          </a:lstStyle>
          <a:p>
            <a:fld id="{B4267DC5-C564-417D-9493-93D5EE8BE87C}" type="slidenum">
              <a:rPr lang="en-US" altLang="en-US"/>
              <a:pPr/>
              <a:t>‹#›</a:t>
            </a:fld>
            <a:endParaRPr lang="en-US" altLang="en-US"/>
          </a:p>
        </p:txBody>
      </p:sp>
    </p:spTree>
    <p:extLst>
      <p:ext uri="{BB962C8B-B14F-4D97-AF65-F5344CB8AC3E}">
        <p14:creationId xmlns:p14="http://schemas.microsoft.com/office/powerpoint/2010/main" val="91132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1DCA5BB-0F7A-40CF-8F3C-68661DED0ACE}"/>
              </a:ext>
            </a:extLst>
          </p:cNvPr>
          <p:cNvSpPr>
            <a:spLocks noGrp="1"/>
          </p:cNvSpPr>
          <p:nvPr>
            <p:ph type="dt" sz="half" idx="10"/>
          </p:nvPr>
        </p:nvSpPr>
        <p:spPr/>
        <p:txBody>
          <a:bodyPr/>
          <a:lstStyle>
            <a:lvl1pPr>
              <a:defRPr/>
            </a:lvl1pPr>
          </a:lstStyle>
          <a:p>
            <a:pPr>
              <a:defRPr/>
            </a:pPr>
            <a:fld id="{C9CD7B39-C993-4DBF-A81E-561B1E22BA62}" type="datetime1">
              <a:rPr lang="en-US"/>
              <a:pPr>
                <a:defRPr/>
              </a:pPr>
              <a:t>10/13/2020</a:t>
            </a:fld>
            <a:endParaRPr lang="en-US"/>
          </a:p>
        </p:txBody>
      </p:sp>
      <p:sp>
        <p:nvSpPr>
          <p:cNvPr id="6" name="Footer Placeholder 4">
            <a:extLst>
              <a:ext uri="{FF2B5EF4-FFF2-40B4-BE49-F238E27FC236}">
                <a16:creationId xmlns:a16="http://schemas.microsoft.com/office/drawing/2014/main" id="{FD57D9E7-2B77-43FC-8AB0-2C312E3DAD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94AD07-9220-4B8A-98C2-ACD3E1AEB966}"/>
              </a:ext>
            </a:extLst>
          </p:cNvPr>
          <p:cNvSpPr>
            <a:spLocks noGrp="1"/>
          </p:cNvSpPr>
          <p:nvPr>
            <p:ph type="sldNum" sz="quarter" idx="12"/>
          </p:nvPr>
        </p:nvSpPr>
        <p:spPr/>
        <p:txBody>
          <a:bodyPr/>
          <a:lstStyle>
            <a:lvl1pPr>
              <a:defRPr/>
            </a:lvl1pPr>
          </a:lstStyle>
          <a:p>
            <a:fld id="{0194DF12-2374-4968-9A3F-5CFAD607A028}" type="slidenum">
              <a:rPr lang="en-US" altLang="en-US"/>
              <a:pPr/>
              <a:t>‹#›</a:t>
            </a:fld>
            <a:endParaRPr lang="en-US" altLang="en-US"/>
          </a:p>
        </p:txBody>
      </p:sp>
    </p:spTree>
    <p:extLst>
      <p:ext uri="{BB962C8B-B14F-4D97-AF65-F5344CB8AC3E}">
        <p14:creationId xmlns:p14="http://schemas.microsoft.com/office/powerpoint/2010/main" val="217335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37972BF-61ED-4A34-A97D-BEA60E23916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D5E89C4-9413-4F97-BA8A-39B851534B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32634A5-B99A-48B4-8CAD-2697272C611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CB58B17F-2CBE-499F-A11A-CFCF9FB01317}" type="datetime1">
              <a:rPr lang="en-US"/>
              <a:pPr>
                <a:defRPr/>
              </a:pPr>
              <a:t>10/13/2020</a:t>
            </a:fld>
            <a:endParaRPr lang="en-US"/>
          </a:p>
        </p:txBody>
      </p:sp>
      <p:sp>
        <p:nvSpPr>
          <p:cNvPr id="5" name="Footer Placeholder 4">
            <a:extLst>
              <a:ext uri="{FF2B5EF4-FFF2-40B4-BE49-F238E27FC236}">
                <a16:creationId xmlns:a16="http://schemas.microsoft.com/office/drawing/2014/main" id="{7A21DA8F-CBF4-488F-A79E-193B6BD5A9E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5FB42038-43BF-48E8-992C-00D8E77085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A7F99C6-6409-492B-A372-6837ED1601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06A7F6B-5000-43A2-8D9A-7E42B91F7F6C}"/>
              </a:ext>
            </a:extLst>
          </p:cNvPr>
          <p:cNvSpPr>
            <a:spLocks noGrp="1" noChangeArrowheads="1"/>
          </p:cNvSpPr>
          <p:nvPr>
            <p:ph type="ctrTitle"/>
          </p:nvPr>
        </p:nvSpPr>
        <p:spPr>
          <a:xfrm>
            <a:off x="533400" y="1295400"/>
            <a:ext cx="8610600" cy="1905000"/>
          </a:xfrm>
        </p:spPr>
        <p:txBody>
          <a:bodyPr/>
          <a:lstStyle/>
          <a:p>
            <a:pPr eaLnBrk="1" hangingPunct="1"/>
            <a:r>
              <a:rPr lang="en-US" altLang="en-US" sz="4600" b="1"/>
              <a:t>Corporate Social Responsibility</a:t>
            </a:r>
          </a:p>
        </p:txBody>
      </p:sp>
      <p:sp>
        <p:nvSpPr>
          <p:cNvPr id="3075" name="Rectangle 3">
            <a:extLst>
              <a:ext uri="{FF2B5EF4-FFF2-40B4-BE49-F238E27FC236}">
                <a16:creationId xmlns:a16="http://schemas.microsoft.com/office/drawing/2014/main" id="{8E0E541B-82EE-43E8-8589-FB7B38D8590A}"/>
              </a:ext>
            </a:extLst>
          </p:cNvPr>
          <p:cNvSpPr>
            <a:spLocks noGrp="1" noChangeArrowheads="1"/>
          </p:cNvSpPr>
          <p:nvPr>
            <p:ph type="subTitle" idx="1"/>
          </p:nvPr>
        </p:nvSpPr>
        <p:spPr>
          <a:xfrm>
            <a:off x="1600200" y="3886200"/>
            <a:ext cx="7010400" cy="1752600"/>
          </a:xfrm>
        </p:spPr>
        <p:txBody>
          <a:bodyPr rtlCol="0">
            <a:normAutofit fontScale="92500" lnSpcReduction="20000"/>
          </a:bodyPr>
          <a:lstStyle/>
          <a:p>
            <a:pPr eaLnBrk="1" fontAlgn="auto" hangingPunct="1">
              <a:spcAft>
                <a:spcPts val="0"/>
              </a:spcAft>
              <a:defRPr/>
            </a:pPr>
            <a:endParaRPr lang="en-US" sz="2400" b="1" dirty="0"/>
          </a:p>
          <a:p>
            <a:pPr eaLnBrk="1" fontAlgn="auto" hangingPunct="1">
              <a:spcAft>
                <a:spcPts val="0"/>
              </a:spcAft>
              <a:defRPr/>
            </a:pPr>
            <a:endParaRPr lang="en-US" sz="2400" b="1" dirty="0"/>
          </a:p>
          <a:p>
            <a:pPr algn="r">
              <a:buFont typeface="Arial" charset="0"/>
              <a:buNone/>
              <a:defRPr/>
            </a:pPr>
            <a:r>
              <a:rPr lang="en-US" sz="2400" dirty="0">
                <a:solidFill>
                  <a:schemeClr val="tx1"/>
                </a:solidFill>
              </a:rPr>
              <a:t>Prof. Kumar </a:t>
            </a:r>
            <a:r>
              <a:rPr lang="en-US" sz="2400" dirty="0" err="1">
                <a:solidFill>
                  <a:schemeClr val="tx1"/>
                </a:solidFill>
              </a:rPr>
              <a:t>Neeraj</a:t>
            </a:r>
            <a:r>
              <a:rPr lang="en-US" sz="2400" dirty="0">
                <a:solidFill>
                  <a:schemeClr val="tx1"/>
                </a:solidFill>
              </a:rPr>
              <a:t> </a:t>
            </a:r>
            <a:r>
              <a:rPr lang="en-US" sz="2400" dirty="0" err="1">
                <a:solidFill>
                  <a:schemeClr val="tx1"/>
                </a:solidFill>
              </a:rPr>
              <a:t>Sachdev</a:t>
            </a:r>
            <a:endParaRPr lang="en-US" sz="2400" dirty="0">
              <a:solidFill>
                <a:schemeClr val="tx1"/>
              </a:solidFill>
            </a:endParaRPr>
          </a:p>
          <a:p>
            <a:pPr algn="r">
              <a:buFont typeface="Arial" charset="0"/>
              <a:buNone/>
              <a:defRPr/>
            </a:pPr>
            <a:r>
              <a:rPr lang="en-US" sz="2400" dirty="0">
                <a:solidFill>
                  <a:schemeClr val="tx1"/>
                </a:solidFill>
              </a:rPr>
              <a:t>6168-F</a:t>
            </a:r>
          </a:p>
          <a:p>
            <a:pPr algn="r">
              <a:buFont typeface="Arial" charset="0"/>
              <a:buNone/>
              <a:defRPr/>
            </a:pPr>
            <a:r>
              <a:rPr lang="en-US" sz="2400" dirty="0">
                <a:solidFill>
                  <a:schemeClr val="tx1"/>
                </a:solidFill>
              </a:rPr>
              <a:t>Department of Humanities and Social Sciences</a:t>
            </a:r>
            <a:endParaRPr lang="en-US"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D87C41B-5F97-4D10-9149-D36CDBD2A1B8}"/>
              </a:ext>
            </a:extLst>
          </p:cNvPr>
          <p:cNvSpPr>
            <a:spLocks noGrp="1"/>
          </p:cNvSpPr>
          <p:nvPr>
            <p:ph type="title"/>
          </p:nvPr>
        </p:nvSpPr>
        <p:spPr>
          <a:xfrm>
            <a:off x="457200" y="457200"/>
            <a:ext cx="8229600" cy="685800"/>
          </a:xfrm>
        </p:spPr>
        <p:txBody>
          <a:bodyPr rtlCol="0">
            <a:normAutofit fontScale="90000"/>
          </a:bodyPr>
          <a:lstStyle/>
          <a:p>
            <a:pPr eaLnBrk="1" fontAlgn="auto" hangingPunct="1">
              <a:spcAft>
                <a:spcPts val="0"/>
              </a:spcAft>
              <a:defRPr/>
            </a:pPr>
            <a:r>
              <a:rPr lang="en-US"/>
              <a:t>Benefits of CSR</a:t>
            </a:r>
          </a:p>
        </p:txBody>
      </p:sp>
      <p:sp>
        <p:nvSpPr>
          <p:cNvPr id="15363" name="Content Placeholder 2">
            <a:extLst>
              <a:ext uri="{FF2B5EF4-FFF2-40B4-BE49-F238E27FC236}">
                <a16:creationId xmlns:a16="http://schemas.microsoft.com/office/drawing/2014/main" id="{106159CD-0FC2-4023-8227-4A00E0FC69B0}"/>
              </a:ext>
            </a:extLst>
          </p:cNvPr>
          <p:cNvSpPr>
            <a:spLocks noGrp="1"/>
          </p:cNvSpPr>
          <p:nvPr>
            <p:ph idx="1"/>
          </p:nvPr>
        </p:nvSpPr>
        <p:spPr>
          <a:xfrm>
            <a:off x="457200" y="1371600"/>
            <a:ext cx="8229600" cy="4953000"/>
          </a:xfrm>
        </p:spPr>
        <p:txBody>
          <a:bodyPr/>
          <a:lstStyle/>
          <a:p>
            <a:pPr algn="just" eaLnBrk="1" hangingPunct="1"/>
            <a:r>
              <a:rPr lang="en-US" altLang="en-US"/>
              <a:t>Reduced Operating Costs</a:t>
            </a:r>
          </a:p>
          <a:p>
            <a:pPr algn="just" eaLnBrk="1" hangingPunct="1"/>
            <a:r>
              <a:rPr lang="en-US" altLang="en-US"/>
              <a:t>Enhanced Brand Image and Reputation</a:t>
            </a:r>
          </a:p>
          <a:p>
            <a:pPr algn="just" eaLnBrk="1" hangingPunct="1"/>
            <a:r>
              <a:rPr lang="en-US" altLang="en-US"/>
              <a:t>Increased Sales</a:t>
            </a:r>
          </a:p>
          <a:p>
            <a:pPr algn="just" eaLnBrk="1" hangingPunct="1"/>
            <a:r>
              <a:rPr lang="en-US" altLang="en-US"/>
              <a:t>Customer Loyalty</a:t>
            </a:r>
          </a:p>
          <a:p>
            <a:pPr algn="just" eaLnBrk="1" hangingPunct="1"/>
            <a:r>
              <a:rPr lang="en-US" altLang="en-US"/>
              <a:t>Increased Productivity and Quality</a:t>
            </a:r>
          </a:p>
          <a:p>
            <a:pPr algn="just" eaLnBrk="1" hangingPunct="1"/>
            <a:r>
              <a:rPr lang="en-US" altLang="en-US"/>
              <a:t>Increased Ability to Attract and Retain Employees</a:t>
            </a:r>
          </a:p>
          <a:p>
            <a:pPr algn="just" eaLnBrk="1" hangingPunct="1"/>
            <a:r>
              <a:rPr lang="en-US" altLang="en-US"/>
              <a:t>Reduced Regulatory Oversight</a:t>
            </a:r>
          </a:p>
        </p:txBody>
      </p:sp>
      <p:sp>
        <p:nvSpPr>
          <p:cNvPr id="15365" name="Date Placeholder 4">
            <a:extLst>
              <a:ext uri="{FF2B5EF4-FFF2-40B4-BE49-F238E27FC236}">
                <a16:creationId xmlns:a16="http://schemas.microsoft.com/office/drawing/2014/main" id="{D969E3CC-45F6-4CEE-8E12-C1001446930B}"/>
              </a:ext>
            </a:extLst>
          </p:cNvPr>
          <p:cNvSpPr>
            <a:spLocks noGrp="1"/>
          </p:cNvSpPr>
          <p:nvPr>
            <p:ph type="dt" sz="quarter" idx="10"/>
          </p:nvPr>
        </p:nvSpPr>
        <p:spPr/>
        <p:txBody>
          <a:bodyPr/>
          <a:lstStyle/>
          <a:p>
            <a:pPr>
              <a:defRPr/>
            </a:pPr>
            <a:fld id="{0642D8B5-559E-42EE-A9F1-907158F836BA}" type="datetime1">
              <a:rPr lang="en-US"/>
              <a:pPr>
                <a:defRPr/>
              </a:pPr>
              <a:t>10/13/2020</a:t>
            </a:fld>
            <a:endParaRPr lang="en-US"/>
          </a:p>
        </p:txBody>
      </p:sp>
      <p:sp>
        <p:nvSpPr>
          <p:cNvPr id="13317" name="Slide Number Placeholder 3">
            <a:extLst>
              <a:ext uri="{FF2B5EF4-FFF2-40B4-BE49-F238E27FC236}">
                <a16:creationId xmlns:a16="http://schemas.microsoft.com/office/drawing/2014/main" id="{6CAE091B-57BA-4688-8173-8E1E9A788C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CB2C2-495E-4EC9-B901-FEDD0D4A4604}" type="slidenum">
              <a:rPr lang="en-US" altLang="en-US" sz="1200">
                <a:solidFill>
                  <a:srgbClr val="898989"/>
                </a:solidFill>
                <a:latin typeface="Arial" panose="020B0604020202020204" pitchFamily="34" charset="0"/>
              </a:rPr>
              <a:pPr>
                <a:spcBef>
                  <a:spcPct val="0"/>
                </a:spcBef>
                <a:buFontTx/>
                <a:buNone/>
              </a:pPr>
              <a:t>10</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additive="base">
                                        <p:cTn id="31"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3">
                                            <p:txEl>
                                              <p:pRg st="5" end="5"/>
                                            </p:txEl>
                                          </p:spTgt>
                                        </p:tgtEl>
                                        <p:attrNameLst>
                                          <p:attrName>style.visibility</p:attrName>
                                        </p:attrNameLst>
                                      </p:cBhvr>
                                      <p:to>
                                        <p:strVal val="visible"/>
                                      </p:to>
                                    </p:set>
                                    <p:anim calcmode="lin" valueType="num">
                                      <p:cBhvr additive="base">
                                        <p:cTn id="37"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363">
                                            <p:txEl>
                                              <p:pRg st="6" end="6"/>
                                            </p:txEl>
                                          </p:spTgt>
                                        </p:tgtEl>
                                        <p:attrNameLst>
                                          <p:attrName>style.visibility</p:attrName>
                                        </p:attrNameLst>
                                      </p:cBhvr>
                                      <p:to>
                                        <p:strVal val="visible"/>
                                      </p:to>
                                    </p:set>
                                    <p:anim calcmode="lin" valueType="num">
                                      <p:cBhvr additive="base">
                                        <p:cTn id="43"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92A91B8-1A5B-4DA9-BC9A-AD29582FD7DF}"/>
              </a:ext>
            </a:extLst>
          </p:cNvPr>
          <p:cNvSpPr>
            <a:spLocks noGrp="1"/>
          </p:cNvSpPr>
          <p:nvPr>
            <p:ph type="title"/>
          </p:nvPr>
        </p:nvSpPr>
        <p:spPr/>
        <p:txBody>
          <a:bodyPr/>
          <a:lstStyle/>
          <a:p>
            <a:pPr eaLnBrk="1" hangingPunct="1"/>
            <a:r>
              <a:rPr lang="en-US" altLang="en-US"/>
              <a:t>Concluding Remark</a:t>
            </a:r>
          </a:p>
        </p:txBody>
      </p:sp>
      <p:sp>
        <p:nvSpPr>
          <p:cNvPr id="16387" name="Content Placeholder 2">
            <a:extLst>
              <a:ext uri="{FF2B5EF4-FFF2-40B4-BE49-F238E27FC236}">
                <a16:creationId xmlns:a16="http://schemas.microsoft.com/office/drawing/2014/main" id="{1A3A0E52-5377-4D62-9D9C-2B9C779562AA}"/>
              </a:ext>
            </a:extLst>
          </p:cNvPr>
          <p:cNvSpPr>
            <a:spLocks noGrp="1"/>
          </p:cNvSpPr>
          <p:nvPr>
            <p:ph idx="1"/>
          </p:nvPr>
        </p:nvSpPr>
        <p:spPr/>
        <p:txBody>
          <a:bodyPr/>
          <a:lstStyle/>
          <a:p>
            <a:pPr algn="just" eaLnBrk="1" hangingPunct="1">
              <a:buFont typeface="Wingdings" panose="05000000000000000000" pitchFamily="2" charset="2"/>
              <a:buNone/>
            </a:pPr>
            <a:r>
              <a:rPr lang="en-US" altLang="en-US"/>
              <a:t>	Corporate Social Responsibility is not an additional burden on the corporation but an ethical concern to serve the needs of and be fair to people and environment.</a:t>
            </a:r>
          </a:p>
        </p:txBody>
      </p:sp>
      <p:sp>
        <p:nvSpPr>
          <p:cNvPr id="16389" name="Date Placeholder 4">
            <a:extLst>
              <a:ext uri="{FF2B5EF4-FFF2-40B4-BE49-F238E27FC236}">
                <a16:creationId xmlns:a16="http://schemas.microsoft.com/office/drawing/2014/main" id="{68DFB0DF-2D2E-4C46-BC80-524E2F61E5D7}"/>
              </a:ext>
            </a:extLst>
          </p:cNvPr>
          <p:cNvSpPr>
            <a:spLocks noGrp="1"/>
          </p:cNvSpPr>
          <p:nvPr>
            <p:ph type="dt" sz="quarter" idx="10"/>
          </p:nvPr>
        </p:nvSpPr>
        <p:spPr/>
        <p:txBody>
          <a:bodyPr/>
          <a:lstStyle/>
          <a:p>
            <a:pPr>
              <a:defRPr/>
            </a:pPr>
            <a:fld id="{61906C99-8956-462A-B85F-D317D7D268D0}" type="datetime1">
              <a:rPr lang="en-US"/>
              <a:pPr>
                <a:defRPr/>
              </a:pPr>
              <a:t>10/13/2020</a:t>
            </a:fld>
            <a:endParaRPr lang="en-US"/>
          </a:p>
        </p:txBody>
      </p:sp>
      <p:sp>
        <p:nvSpPr>
          <p:cNvPr id="14341" name="Slide Number Placeholder 3">
            <a:extLst>
              <a:ext uri="{FF2B5EF4-FFF2-40B4-BE49-F238E27FC236}">
                <a16:creationId xmlns:a16="http://schemas.microsoft.com/office/drawing/2014/main" id="{2F826728-DDB9-4947-8EC3-B37C2AFD34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D783F7A-6EE0-4034-8868-768B63A6DCC7}" type="slidenum">
              <a:rPr lang="en-US" altLang="en-US" sz="120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93081BC-DBB2-477A-85EC-82427EAE708A}"/>
              </a:ext>
            </a:extLst>
          </p:cNvPr>
          <p:cNvSpPr>
            <a:spLocks noGrp="1" noChangeArrowheads="1"/>
          </p:cNvSpPr>
          <p:nvPr>
            <p:ph type="title"/>
          </p:nvPr>
        </p:nvSpPr>
        <p:spPr>
          <a:xfrm>
            <a:off x="457200" y="2362200"/>
            <a:ext cx="8229600" cy="1371600"/>
          </a:xfrm>
        </p:spPr>
        <p:txBody>
          <a:bodyPr/>
          <a:lstStyle/>
          <a:p>
            <a:pPr eaLnBrk="1" hangingPunct="1"/>
            <a:r>
              <a:rPr lang="en-US" altLang="en-US" b="1"/>
              <a:t>Thank you.</a:t>
            </a:r>
          </a:p>
        </p:txBody>
      </p:sp>
      <p:sp>
        <p:nvSpPr>
          <p:cNvPr id="15363" name="Rectangle 3">
            <a:extLst>
              <a:ext uri="{FF2B5EF4-FFF2-40B4-BE49-F238E27FC236}">
                <a16:creationId xmlns:a16="http://schemas.microsoft.com/office/drawing/2014/main" id="{F7044CA8-8759-408C-96DE-87A6E46101C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t>				</a:t>
            </a:r>
          </a:p>
        </p:txBody>
      </p:sp>
      <p:sp>
        <p:nvSpPr>
          <p:cNvPr id="22533" name="Date Placeholder 4">
            <a:extLst>
              <a:ext uri="{FF2B5EF4-FFF2-40B4-BE49-F238E27FC236}">
                <a16:creationId xmlns:a16="http://schemas.microsoft.com/office/drawing/2014/main" id="{2B3BBCA9-5B02-4C31-8F49-5F945042530E}"/>
              </a:ext>
            </a:extLst>
          </p:cNvPr>
          <p:cNvSpPr>
            <a:spLocks noGrp="1"/>
          </p:cNvSpPr>
          <p:nvPr>
            <p:ph type="dt" sz="quarter" idx="10"/>
          </p:nvPr>
        </p:nvSpPr>
        <p:spPr/>
        <p:txBody>
          <a:bodyPr/>
          <a:lstStyle/>
          <a:p>
            <a:pPr>
              <a:defRPr/>
            </a:pPr>
            <a:fld id="{52938FC4-B7C2-4560-A51C-CB4023DDE4D2}" type="datetime1">
              <a:rPr lang="en-US"/>
              <a:pPr>
                <a:defRPr/>
              </a:pPr>
              <a:t>10/13/2020</a:t>
            </a:fld>
            <a:endParaRPr lang="en-US"/>
          </a:p>
        </p:txBody>
      </p:sp>
      <p:sp>
        <p:nvSpPr>
          <p:cNvPr id="15365" name="Slide Number Placeholder 4">
            <a:extLst>
              <a:ext uri="{FF2B5EF4-FFF2-40B4-BE49-F238E27FC236}">
                <a16:creationId xmlns:a16="http://schemas.microsoft.com/office/drawing/2014/main" id="{C9E9FDE1-F58D-4C70-BAB2-387FA0CC5F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0CFC14-226B-43EF-8C87-AC81ED25466A}" type="slidenum">
              <a:rPr lang="en-US" altLang="en-US" sz="120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61E164A-6C4E-4F26-BABF-8FE58C527533}"/>
              </a:ext>
            </a:extLst>
          </p:cNvPr>
          <p:cNvSpPr>
            <a:spLocks noGrp="1"/>
          </p:cNvSpPr>
          <p:nvPr>
            <p:ph type="title"/>
          </p:nvPr>
        </p:nvSpPr>
        <p:spPr>
          <a:xfrm>
            <a:off x="457200" y="457200"/>
            <a:ext cx="8229600" cy="914400"/>
          </a:xfrm>
        </p:spPr>
        <p:txBody>
          <a:bodyPr/>
          <a:lstStyle/>
          <a:p>
            <a:pPr eaLnBrk="1" hangingPunct="1"/>
            <a:r>
              <a:rPr lang="en-US" altLang="en-US"/>
              <a:t>Business Ethics: The Issues</a:t>
            </a:r>
          </a:p>
        </p:txBody>
      </p:sp>
      <p:sp>
        <p:nvSpPr>
          <p:cNvPr id="6147" name="Content Placeholder 2">
            <a:extLst>
              <a:ext uri="{FF2B5EF4-FFF2-40B4-BE49-F238E27FC236}">
                <a16:creationId xmlns:a16="http://schemas.microsoft.com/office/drawing/2014/main" id="{31DF4D44-F2EE-44CC-9C6E-7F2ACAC03A8C}"/>
              </a:ext>
            </a:extLst>
          </p:cNvPr>
          <p:cNvSpPr>
            <a:spLocks noGrp="1"/>
          </p:cNvSpPr>
          <p:nvPr>
            <p:ph idx="1"/>
          </p:nvPr>
        </p:nvSpPr>
        <p:spPr>
          <a:xfrm>
            <a:off x="457200" y="1371600"/>
            <a:ext cx="8229600" cy="4648200"/>
          </a:xfrm>
        </p:spPr>
        <p:txBody>
          <a:bodyPr/>
          <a:lstStyle/>
          <a:p>
            <a:pPr eaLnBrk="1" hangingPunct="1">
              <a:buFont typeface="Wingdings" panose="05000000000000000000" pitchFamily="2" charset="2"/>
              <a:buNone/>
            </a:pPr>
            <a:endParaRPr lang="en-US" altLang="en-US"/>
          </a:p>
          <a:p>
            <a:pPr eaLnBrk="1" hangingPunct="1"/>
            <a:r>
              <a:rPr lang="en-US" altLang="en-US" b="1"/>
              <a:t>Corporate Social Responsibility</a:t>
            </a:r>
          </a:p>
          <a:p>
            <a:pPr eaLnBrk="1" hangingPunct="1"/>
            <a:r>
              <a:rPr lang="en-US" altLang="en-US"/>
              <a:t>Stakeholders</a:t>
            </a:r>
          </a:p>
          <a:p>
            <a:pPr eaLnBrk="1" hangingPunct="1"/>
            <a:r>
              <a:rPr lang="en-US" altLang="en-US"/>
              <a:t>Marketing</a:t>
            </a:r>
          </a:p>
          <a:p>
            <a:pPr eaLnBrk="1" hangingPunct="1"/>
            <a:r>
              <a:rPr lang="en-US" altLang="en-US"/>
              <a:t>Advertising</a:t>
            </a:r>
          </a:p>
          <a:p>
            <a:pPr eaLnBrk="1" hangingPunct="1"/>
            <a:r>
              <a:rPr lang="en-US" altLang="en-US"/>
              <a:t>Occupational Health</a:t>
            </a:r>
          </a:p>
        </p:txBody>
      </p:sp>
      <p:sp>
        <p:nvSpPr>
          <p:cNvPr id="6149" name="Date Placeholder 4">
            <a:extLst>
              <a:ext uri="{FF2B5EF4-FFF2-40B4-BE49-F238E27FC236}">
                <a16:creationId xmlns:a16="http://schemas.microsoft.com/office/drawing/2014/main" id="{E06AC31A-CF92-4D50-911C-A9B78286E6D5}"/>
              </a:ext>
            </a:extLst>
          </p:cNvPr>
          <p:cNvSpPr>
            <a:spLocks noGrp="1"/>
          </p:cNvSpPr>
          <p:nvPr>
            <p:ph type="dt" sz="quarter" idx="10"/>
          </p:nvPr>
        </p:nvSpPr>
        <p:spPr/>
        <p:txBody>
          <a:bodyPr/>
          <a:lstStyle/>
          <a:p>
            <a:pPr>
              <a:defRPr/>
            </a:pPr>
            <a:fld id="{ECEA78B0-8164-4F62-9120-020966594F99}" type="datetime1">
              <a:rPr lang="en-US"/>
              <a:pPr>
                <a:defRPr/>
              </a:pPr>
              <a:t>10/13/2020</a:t>
            </a:fld>
            <a:endParaRPr lang="en-US"/>
          </a:p>
        </p:txBody>
      </p:sp>
      <p:sp>
        <p:nvSpPr>
          <p:cNvPr id="5125" name="Slide Number Placeholder 3">
            <a:extLst>
              <a:ext uri="{FF2B5EF4-FFF2-40B4-BE49-F238E27FC236}">
                <a16:creationId xmlns:a16="http://schemas.microsoft.com/office/drawing/2014/main" id="{3B01084C-EE31-4D37-8EDC-5325636003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7680AB-D282-40DB-886A-09871EF6DCDE}" type="slidenum">
              <a:rPr lang="en-US" altLang="en-US" sz="1200">
                <a:solidFill>
                  <a:srgbClr val="898989"/>
                </a:solidFill>
                <a:latin typeface="Arial" panose="020B0604020202020204" pitchFamily="34" charset="0"/>
              </a:rPr>
              <a:pPr>
                <a:spcBef>
                  <a:spcPct val="0"/>
                </a:spcBef>
                <a:buFontTx/>
                <a:buNone/>
              </a:pPr>
              <a:t>2</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anim calcmode="lin" valueType="num">
                                      <p:cBhvr additive="base">
                                        <p:cTn id="31"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0C71018-2105-4A44-A6E8-4216EF2AFD8B}"/>
              </a:ext>
            </a:extLst>
          </p:cNvPr>
          <p:cNvSpPr>
            <a:spLocks noGrp="1"/>
          </p:cNvSpPr>
          <p:nvPr>
            <p:ph type="title"/>
          </p:nvPr>
        </p:nvSpPr>
        <p:spPr>
          <a:xfrm>
            <a:off x="457200" y="457200"/>
            <a:ext cx="8229600" cy="685800"/>
          </a:xfrm>
        </p:spPr>
        <p:txBody>
          <a:bodyPr rtlCol="0">
            <a:normAutofit fontScale="90000"/>
          </a:bodyPr>
          <a:lstStyle/>
          <a:p>
            <a:pPr eaLnBrk="1" fontAlgn="auto" hangingPunct="1">
              <a:spcAft>
                <a:spcPts val="0"/>
              </a:spcAft>
              <a:defRPr/>
            </a:pPr>
            <a:r>
              <a:rPr lang="en-US" dirty="0"/>
              <a:t>A Quote</a:t>
            </a:r>
          </a:p>
        </p:txBody>
      </p:sp>
      <p:sp>
        <p:nvSpPr>
          <p:cNvPr id="4099" name="Content Placeholder 2">
            <a:extLst>
              <a:ext uri="{FF2B5EF4-FFF2-40B4-BE49-F238E27FC236}">
                <a16:creationId xmlns:a16="http://schemas.microsoft.com/office/drawing/2014/main" id="{C3CE9E30-D0D4-4638-A84D-BF0FD25106E9}"/>
              </a:ext>
            </a:extLst>
          </p:cNvPr>
          <p:cNvSpPr>
            <a:spLocks noGrp="1"/>
          </p:cNvSpPr>
          <p:nvPr>
            <p:ph idx="1"/>
          </p:nvPr>
        </p:nvSpPr>
        <p:spPr>
          <a:xfrm>
            <a:off x="228600" y="1447800"/>
            <a:ext cx="8686800" cy="4419600"/>
          </a:xfrm>
        </p:spPr>
        <p:txBody>
          <a:bodyPr/>
          <a:lstStyle/>
          <a:p>
            <a:pPr algn="just" eaLnBrk="1" hangingPunct="1">
              <a:buFont typeface="Wingdings" panose="05000000000000000000" pitchFamily="2" charset="2"/>
              <a:buNone/>
            </a:pPr>
            <a:r>
              <a:rPr lang="en-US" altLang="en-US"/>
              <a:t>	</a:t>
            </a:r>
            <a:r>
              <a:rPr lang="en-US" altLang="en-US" sz="2800">
                <a:solidFill>
                  <a:srgbClr val="000000"/>
                </a:solidFill>
              </a:rPr>
              <a:t>“Although corporations are primarily business organizations run for the benefit of shareholders, they have a wide-ranging set of responsibilities -  to their own employees, to customers and suppliers, to the communities in which they are located, and to society at large.”</a:t>
            </a:r>
          </a:p>
          <a:p>
            <a:pPr algn="r" eaLnBrk="1" hangingPunct="1">
              <a:buFont typeface="Wingdings" panose="05000000000000000000" pitchFamily="2" charset="2"/>
              <a:buNone/>
            </a:pPr>
            <a:r>
              <a:rPr lang="en-US" altLang="en-US" sz="2800">
                <a:solidFill>
                  <a:srgbClr val="000000"/>
                </a:solidFill>
              </a:rPr>
              <a:t>	John R. Boatright and Bibhu Prasan Patra</a:t>
            </a:r>
            <a:endParaRPr lang="en-US" altLang="en-US"/>
          </a:p>
        </p:txBody>
      </p:sp>
      <p:sp>
        <p:nvSpPr>
          <p:cNvPr id="4101" name="Date Placeholder 4">
            <a:extLst>
              <a:ext uri="{FF2B5EF4-FFF2-40B4-BE49-F238E27FC236}">
                <a16:creationId xmlns:a16="http://schemas.microsoft.com/office/drawing/2014/main" id="{D81B478B-50F1-465C-9509-3D548820714D}"/>
              </a:ext>
            </a:extLst>
          </p:cNvPr>
          <p:cNvSpPr>
            <a:spLocks noGrp="1"/>
          </p:cNvSpPr>
          <p:nvPr>
            <p:ph type="dt" sz="quarter" idx="10"/>
          </p:nvPr>
        </p:nvSpPr>
        <p:spPr/>
        <p:txBody>
          <a:bodyPr/>
          <a:lstStyle/>
          <a:p>
            <a:pPr>
              <a:defRPr/>
            </a:pPr>
            <a:fld id="{56B3BD7E-EC64-42DF-9F65-9AD39CC09B48}" type="datetime1">
              <a:rPr lang="en-US"/>
              <a:pPr>
                <a:defRPr/>
              </a:pPr>
              <a:t>10/13/2020</a:t>
            </a:fld>
            <a:endParaRPr lang="en-US"/>
          </a:p>
        </p:txBody>
      </p:sp>
      <p:sp>
        <p:nvSpPr>
          <p:cNvPr id="6149" name="Slide Number Placeholder 3">
            <a:extLst>
              <a:ext uri="{FF2B5EF4-FFF2-40B4-BE49-F238E27FC236}">
                <a16:creationId xmlns:a16="http://schemas.microsoft.com/office/drawing/2014/main" id="{EE20064A-ABC3-4F68-A92C-0DA57A2613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D12739-4F06-4108-8D79-99507037AB55}" type="slidenum">
              <a:rPr lang="en-US" altLang="en-US" sz="1200">
                <a:solidFill>
                  <a:srgbClr val="898989"/>
                </a:solidFill>
                <a:latin typeface="Arial" panose="020B0604020202020204" pitchFamily="34" charset="0"/>
              </a:rPr>
              <a:pPr>
                <a:spcBef>
                  <a:spcPct val="0"/>
                </a:spcBef>
                <a:buFontTx/>
                <a:buNone/>
              </a:pPr>
              <a:t>3</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23C2BA1-E063-4023-8866-7C4262BE4943}"/>
              </a:ext>
            </a:extLst>
          </p:cNvPr>
          <p:cNvSpPr>
            <a:spLocks noGrp="1"/>
          </p:cNvSpPr>
          <p:nvPr>
            <p:ph type="title"/>
          </p:nvPr>
        </p:nvSpPr>
        <p:spPr/>
        <p:txBody>
          <a:bodyPr/>
          <a:lstStyle/>
          <a:p>
            <a:pPr eaLnBrk="1" hangingPunct="1"/>
            <a:r>
              <a:rPr lang="en-US" altLang="en-US" sz="3600"/>
              <a:t>Principles and Values in Business</a:t>
            </a:r>
          </a:p>
        </p:txBody>
      </p:sp>
      <p:sp>
        <p:nvSpPr>
          <p:cNvPr id="7171" name="Content Placeholder 2">
            <a:extLst>
              <a:ext uri="{FF2B5EF4-FFF2-40B4-BE49-F238E27FC236}">
                <a16:creationId xmlns:a16="http://schemas.microsoft.com/office/drawing/2014/main" id="{BD14BAC8-1E31-4D8E-ACD5-DF06EAEF9BCD}"/>
              </a:ext>
            </a:extLst>
          </p:cNvPr>
          <p:cNvSpPr>
            <a:spLocks noGrp="1"/>
          </p:cNvSpPr>
          <p:nvPr>
            <p:ph idx="1"/>
          </p:nvPr>
        </p:nvSpPr>
        <p:spPr/>
        <p:txBody>
          <a:bodyPr/>
          <a:lstStyle/>
          <a:p>
            <a:pPr algn="just" eaLnBrk="1" hangingPunct="1"/>
            <a:r>
              <a:rPr lang="en-US" altLang="en-US"/>
              <a:t>Business life is cooperative and represents a corporate responsibility towards society.</a:t>
            </a:r>
          </a:p>
          <a:p>
            <a:pPr algn="just" eaLnBrk="1" hangingPunct="1"/>
            <a:r>
              <a:rPr lang="en-US" altLang="en-US"/>
              <a:t>Corporate social responsibility may involve taking advantage of an economic opportunity that is judged to be less profitable but socially more desirable than available alternatives.</a:t>
            </a:r>
          </a:p>
        </p:txBody>
      </p:sp>
      <p:sp>
        <p:nvSpPr>
          <p:cNvPr id="7173" name="Date Placeholder 4">
            <a:extLst>
              <a:ext uri="{FF2B5EF4-FFF2-40B4-BE49-F238E27FC236}">
                <a16:creationId xmlns:a16="http://schemas.microsoft.com/office/drawing/2014/main" id="{DA763428-7A8E-43F0-BB0A-2816D62D9A03}"/>
              </a:ext>
            </a:extLst>
          </p:cNvPr>
          <p:cNvSpPr>
            <a:spLocks noGrp="1"/>
          </p:cNvSpPr>
          <p:nvPr>
            <p:ph type="dt" sz="quarter" idx="10"/>
          </p:nvPr>
        </p:nvSpPr>
        <p:spPr/>
        <p:txBody>
          <a:bodyPr/>
          <a:lstStyle/>
          <a:p>
            <a:pPr>
              <a:defRPr/>
            </a:pPr>
            <a:fld id="{23BA1607-23C6-4452-B9FB-ECE00B2F0571}" type="datetime1">
              <a:rPr lang="en-US"/>
              <a:pPr>
                <a:defRPr/>
              </a:pPr>
              <a:t>10/13/2020</a:t>
            </a:fld>
            <a:endParaRPr lang="en-US"/>
          </a:p>
        </p:txBody>
      </p:sp>
      <p:sp>
        <p:nvSpPr>
          <p:cNvPr id="2" name="Slide Number Placeholder 3">
            <a:extLst>
              <a:ext uri="{FF2B5EF4-FFF2-40B4-BE49-F238E27FC236}">
                <a16:creationId xmlns:a16="http://schemas.microsoft.com/office/drawing/2014/main" id="{AB89342E-0BF2-445E-83B8-CE88ACE44F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4E0B85-8B1A-4316-82DB-D6806910EF39}" type="slidenum">
              <a:rPr lang="en-US" altLang="en-US" sz="1200">
                <a:solidFill>
                  <a:srgbClr val="898989"/>
                </a:solidFill>
                <a:latin typeface="Arial" panose="020B0604020202020204" pitchFamily="34" charset="0"/>
              </a:rPr>
              <a:pPr>
                <a:spcBef>
                  <a:spcPct val="0"/>
                </a:spcBef>
                <a:buFontTx/>
                <a:buNone/>
              </a:pPr>
              <a:t>4</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7AD2AB4-880E-4FAF-8940-5DFBF72044E0}"/>
              </a:ext>
            </a:extLst>
          </p:cNvPr>
          <p:cNvSpPr>
            <a:spLocks noGrp="1"/>
          </p:cNvSpPr>
          <p:nvPr>
            <p:ph type="title"/>
          </p:nvPr>
        </p:nvSpPr>
        <p:spPr/>
        <p:txBody>
          <a:bodyPr/>
          <a:lstStyle/>
          <a:p>
            <a:pPr eaLnBrk="1" hangingPunct="1"/>
            <a:r>
              <a:rPr lang="en-US" altLang="en-US"/>
              <a:t>Meaning of CSR</a:t>
            </a:r>
          </a:p>
        </p:txBody>
      </p:sp>
      <p:sp>
        <p:nvSpPr>
          <p:cNvPr id="8195" name="Content Placeholder 2">
            <a:extLst>
              <a:ext uri="{FF2B5EF4-FFF2-40B4-BE49-F238E27FC236}">
                <a16:creationId xmlns:a16="http://schemas.microsoft.com/office/drawing/2014/main" id="{29880B13-0CA6-4557-9AEC-5E39D26821EA}"/>
              </a:ext>
            </a:extLst>
          </p:cNvPr>
          <p:cNvSpPr>
            <a:spLocks noGrp="1"/>
          </p:cNvSpPr>
          <p:nvPr>
            <p:ph idx="1"/>
          </p:nvPr>
        </p:nvSpPr>
        <p:spPr>
          <a:xfrm>
            <a:off x="457200" y="1981200"/>
            <a:ext cx="8229600" cy="4191000"/>
          </a:xfrm>
        </p:spPr>
        <p:txBody>
          <a:bodyPr/>
          <a:lstStyle/>
          <a:p>
            <a:pPr algn="just" eaLnBrk="1" hangingPunct="1">
              <a:buFont typeface="Wingdings" panose="05000000000000000000" pitchFamily="2" charset="2"/>
              <a:buNone/>
            </a:pPr>
            <a:r>
              <a:rPr lang="en-US" altLang="en-US"/>
              <a:t>	Corporate Social Responsibility (CSR) means the voluntary assumption of responsibilities that go beyond the purely economic and legal responsibilities of business firms and making decisions that may fairly balance the claims of all key stakeholders.</a:t>
            </a:r>
          </a:p>
          <a:p>
            <a:pPr algn="just" eaLnBrk="1" hangingPunct="1">
              <a:buFont typeface="Wingdings" panose="05000000000000000000" pitchFamily="2" charset="2"/>
              <a:buNone/>
            </a:pPr>
            <a:endParaRPr lang="en-US" altLang="en-US"/>
          </a:p>
          <a:p>
            <a:pPr algn="just" eaLnBrk="1" hangingPunct="1"/>
            <a:endParaRPr lang="en-US" altLang="en-US"/>
          </a:p>
          <a:p>
            <a:pPr algn="just" eaLnBrk="1" hangingPunct="1">
              <a:buFont typeface="Wingdings" panose="05000000000000000000" pitchFamily="2" charset="2"/>
              <a:buNone/>
            </a:pPr>
            <a:endParaRPr lang="en-US" altLang="en-US"/>
          </a:p>
        </p:txBody>
      </p:sp>
      <p:sp>
        <p:nvSpPr>
          <p:cNvPr id="8197" name="Date Placeholder 4">
            <a:extLst>
              <a:ext uri="{FF2B5EF4-FFF2-40B4-BE49-F238E27FC236}">
                <a16:creationId xmlns:a16="http://schemas.microsoft.com/office/drawing/2014/main" id="{3FB7458B-DCC5-4788-9620-1DFE33103110}"/>
              </a:ext>
            </a:extLst>
          </p:cNvPr>
          <p:cNvSpPr>
            <a:spLocks noGrp="1"/>
          </p:cNvSpPr>
          <p:nvPr>
            <p:ph type="dt" sz="quarter" idx="10"/>
          </p:nvPr>
        </p:nvSpPr>
        <p:spPr/>
        <p:txBody>
          <a:bodyPr/>
          <a:lstStyle/>
          <a:p>
            <a:pPr>
              <a:defRPr/>
            </a:pPr>
            <a:fld id="{67D721BB-39DF-48E6-AC72-EDA1085C28E2}" type="datetime1">
              <a:rPr lang="en-US"/>
              <a:pPr>
                <a:defRPr/>
              </a:pPr>
              <a:t>10/13/2020</a:t>
            </a:fld>
            <a:endParaRPr lang="en-US"/>
          </a:p>
        </p:txBody>
      </p:sp>
      <p:sp>
        <p:nvSpPr>
          <p:cNvPr id="2" name="Slide Number Placeholder 3">
            <a:extLst>
              <a:ext uri="{FF2B5EF4-FFF2-40B4-BE49-F238E27FC236}">
                <a16:creationId xmlns:a16="http://schemas.microsoft.com/office/drawing/2014/main" id="{FF03FF6E-6D3A-4B6D-A570-401144A991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C53400-71A3-4822-851A-ABA257A8C6F3}" type="slidenum">
              <a:rPr lang="en-US" altLang="en-US" sz="1200">
                <a:solidFill>
                  <a:srgbClr val="898989"/>
                </a:solidFill>
                <a:latin typeface="Arial" panose="020B0604020202020204" pitchFamily="34" charset="0"/>
              </a:rPr>
              <a:pPr>
                <a:spcBef>
                  <a:spcPct val="0"/>
                </a:spcBef>
                <a:buFontTx/>
                <a:buNone/>
              </a:pPr>
              <a:t>5</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E820350-E5BC-4941-9BA6-94DFC22F3477}"/>
              </a:ext>
            </a:extLst>
          </p:cNvPr>
          <p:cNvSpPr>
            <a:spLocks noGrp="1"/>
          </p:cNvSpPr>
          <p:nvPr>
            <p:ph type="title"/>
          </p:nvPr>
        </p:nvSpPr>
        <p:spPr/>
        <p:txBody>
          <a:bodyPr/>
          <a:lstStyle/>
          <a:p>
            <a:pPr eaLnBrk="1" hangingPunct="1"/>
            <a:r>
              <a:rPr lang="en-US" altLang="en-US"/>
              <a:t>Expectations</a:t>
            </a:r>
          </a:p>
        </p:txBody>
      </p:sp>
      <p:sp>
        <p:nvSpPr>
          <p:cNvPr id="9219" name="Content Placeholder 2">
            <a:extLst>
              <a:ext uri="{FF2B5EF4-FFF2-40B4-BE49-F238E27FC236}">
                <a16:creationId xmlns:a16="http://schemas.microsoft.com/office/drawing/2014/main" id="{AE33F6BA-4F50-475E-8C05-37BCB99DAE07}"/>
              </a:ext>
            </a:extLst>
          </p:cNvPr>
          <p:cNvSpPr>
            <a:spLocks noGrp="1"/>
          </p:cNvSpPr>
          <p:nvPr>
            <p:ph idx="1"/>
          </p:nvPr>
        </p:nvSpPr>
        <p:spPr/>
        <p:txBody>
          <a:bodyPr/>
          <a:lstStyle/>
          <a:p>
            <a:pPr algn="just" eaLnBrk="1" hangingPunct="1">
              <a:buFont typeface="Wingdings" panose="05000000000000000000" pitchFamily="2" charset="2"/>
              <a:buNone/>
            </a:pPr>
            <a:r>
              <a:rPr lang="en-US" altLang="en-US"/>
              <a:t>	CSR means addressing the ethical and social expectations that society has from business and making decisions that fairly balance the claims of all key stakeholders.</a:t>
            </a:r>
          </a:p>
        </p:txBody>
      </p:sp>
      <p:sp>
        <p:nvSpPr>
          <p:cNvPr id="9221" name="Date Placeholder 4">
            <a:extLst>
              <a:ext uri="{FF2B5EF4-FFF2-40B4-BE49-F238E27FC236}">
                <a16:creationId xmlns:a16="http://schemas.microsoft.com/office/drawing/2014/main" id="{2DB0B3C3-DA18-405C-BF12-84CFCEAB548B}"/>
              </a:ext>
            </a:extLst>
          </p:cNvPr>
          <p:cNvSpPr>
            <a:spLocks noGrp="1"/>
          </p:cNvSpPr>
          <p:nvPr>
            <p:ph type="dt" sz="quarter" idx="10"/>
          </p:nvPr>
        </p:nvSpPr>
        <p:spPr/>
        <p:txBody>
          <a:bodyPr/>
          <a:lstStyle/>
          <a:p>
            <a:pPr>
              <a:defRPr/>
            </a:pPr>
            <a:fld id="{0740F44E-788C-4BA1-814B-EF1A1E0B0E31}" type="datetime1">
              <a:rPr lang="en-US"/>
              <a:pPr>
                <a:defRPr/>
              </a:pPr>
              <a:t>10/13/2020</a:t>
            </a:fld>
            <a:endParaRPr lang="en-US"/>
          </a:p>
        </p:txBody>
      </p:sp>
      <p:sp>
        <p:nvSpPr>
          <p:cNvPr id="2" name="Slide Number Placeholder 3">
            <a:extLst>
              <a:ext uri="{FF2B5EF4-FFF2-40B4-BE49-F238E27FC236}">
                <a16:creationId xmlns:a16="http://schemas.microsoft.com/office/drawing/2014/main" id="{2226B3B0-EFDF-4E25-B5F1-F93881CBCE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4E6D63-987C-4BD2-A10F-0B3C44CE929A}" type="slidenum">
              <a:rPr lang="en-US" altLang="en-US" sz="1200">
                <a:solidFill>
                  <a:srgbClr val="898989"/>
                </a:solidFill>
                <a:latin typeface="Arial" panose="020B0604020202020204" pitchFamily="34" charset="0"/>
              </a:rPr>
              <a:pPr>
                <a:spcBef>
                  <a:spcPct val="0"/>
                </a:spcBef>
                <a:buFontTx/>
                <a:buNone/>
              </a:pPr>
              <a:t>6</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1A263A0-2DA4-45E2-8CAF-9063A1F1A5EB}"/>
              </a:ext>
            </a:extLst>
          </p:cNvPr>
          <p:cNvSpPr>
            <a:spLocks noGrp="1"/>
          </p:cNvSpPr>
          <p:nvPr>
            <p:ph type="title"/>
          </p:nvPr>
        </p:nvSpPr>
        <p:spPr>
          <a:xfrm>
            <a:off x="457200" y="457200"/>
            <a:ext cx="8229600" cy="838200"/>
          </a:xfrm>
        </p:spPr>
        <p:txBody>
          <a:bodyPr/>
          <a:lstStyle/>
          <a:p>
            <a:pPr eaLnBrk="1" hangingPunct="1"/>
            <a:r>
              <a:rPr lang="en-US" altLang="en-US" sz="2800"/>
              <a:t>Three Circles of Corporate Responsibilities</a:t>
            </a:r>
          </a:p>
        </p:txBody>
      </p:sp>
      <p:sp>
        <p:nvSpPr>
          <p:cNvPr id="10243" name="Content Placeholder 2">
            <a:extLst>
              <a:ext uri="{FF2B5EF4-FFF2-40B4-BE49-F238E27FC236}">
                <a16:creationId xmlns:a16="http://schemas.microsoft.com/office/drawing/2014/main" id="{A47BCAAD-7A3A-439D-A1C7-537C794B459F}"/>
              </a:ext>
            </a:extLst>
          </p:cNvPr>
          <p:cNvSpPr>
            <a:spLocks noGrp="1"/>
          </p:cNvSpPr>
          <p:nvPr>
            <p:ph idx="1"/>
          </p:nvPr>
        </p:nvSpPr>
        <p:spPr>
          <a:xfrm>
            <a:off x="457200" y="1752600"/>
            <a:ext cx="8229600" cy="4114800"/>
          </a:xfrm>
        </p:spPr>
        <p:txBody>
          <a:bodyPr/>
          <a:lstStyle/>
          <a:p>
            <a:pPr algn="ctr" eaLnBrk="1" hangingPunct="1">
              <a:buFont typeface="Wingdings" panose="05000000000000000000" pitchFamily="2" charset="2"/>
              <a:buNone/>
            </a:pPr>
            <a:r>
              <a:rPr lang="en-US" altLang="en-US" sz="2000" b="1"/>
              <a:t>Responsibilities of Corporations:</a:t>
            </a:r>
            <a:endParaRPr lang="en-US" altLang="en-US" b="1"/>
          </a:p>
        </p:txBody>
      </p:sp>
      <p:sp>
        <p:nvSpPr>
          <p:cNvPr id="10245" name="Date Placeholder 4">
            <a:extLst>
              <a:ext uri="{FF2B5EF4-FFF2-40B4-BE49-F238E27FC236}">
                <a16:creationId xmlns:a16="http://schemas.microsoft.com/office/drawing/2014/main" id="{4BC4B629-9E18-4D1C-8222-F95153D706AB}"/>
              </a:ext>
            </a:extLst>
          </p:cNvPr>
          <p:cNvSpPr>
            <a:spLocks noGrp="1"/>
          </p:cNvSpPr>
          <p:nvPr>
            <p:ph type="dt" sz="quarter" idx="10"/>
          </p:nvPr>
        </p:nvSpPr>
        <p:spPr/>
        <p:txBody>
          <a:bodyPr/>
          <a:lstStyle/>
          <a:p>
            <a:pPr>
              <a:defRPr/>
            </a:pPr>
            <a:fld id="{D86D26C6-51B5-48A6-AF05-08AB76A50830}" type="datetime1">
              <a:rPr lang="en-US"/>
              <a:pPr>
                <a:defRPr/>
              </a:pPr>
              <a:t>10/13/2020</a:t>
            </a:fld>
            <a:endParaRPr lang="en-US"/>
          </a:p>
        </p:txBody>
      </p:sp>
      <p:sp>
        <p:nvSpPr>
          <p:cNvPr id="2" name="Slide Number Placeholder 3">
            <a:extLst>
              <a:ext uri="{FF2B5EF4-FFF2-40B4-BE49-F238E27FC236}">
                <a16:creationId xmlns:a16="http://schemas.microsoft.com/office/drawing/2014/main" id="{A90378BF-1C73-4852-8969-10A4A9332B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4BEB6D-2332-41FF-871C-E3802312B6F8}" type="slidenum">
              <a:rPr lang="en-US" altLang="en-US" sz="1200">
                <a:solidFill>
                  <a:srgbClr val="898989"/>
                </a:solidFill>
                <a:latin typeface="Arial" panose="020B0604020202020204" pitchFamily="34" charset="0"/>
              </a:rPr>
              <a:pPr>
                <a:spcBef>
                  <a:spcPct val="0"/>
                </a:spcBef>
                <a:buFontTx/>
                <a:buNone/>
              </a:pPr>
              <a:t>7</a:t>
            </a:fld>
            <a:endParaRPr lang="en-US" altLang="en-US" sz="1200">
              <a:solidFill>
                <a:srgbClr val="898989"/>
              </a:solidFill>
              <a:latin typeface="Arial" panose="020B0604020202020204" pitchFamily="34" charset="0"/>
            </a:endParaRPr>
          </a:p>
        </p:txBody>
      </p:sp>
      <p:sp>
        <p:nvSpPr>
          <p:cNvPr id="10246" name="Oval 5">
            <a:extLst>
              <a:ext uri="{FF2B5EF4-FFF2-40B4-BE49-F238E27FC236}">
                <a16:creationId xmlns:a16="http://schemas.microsoft.com/office/drawing/2014/main" id="{0A3579E8-B33B-436E-88B1-1783A58623BA}"/>
              </a:ext>
            </a:extLst>
          </p:cNvPr>
          <p:cNvSpPr>
            <a:spLocks noChangeArrowheads="1"/>
          </p:cNvSpPr>
          <p:nvPr/>
        </p:nvSpPr>
        <p:spPr bwMode="auto">
          <a:xfrm>
            <a:off x="381000" y="2133600"/>
            <a:ext cx="7391400" cy="3657600"/>
          </a:xfrm>
          <a:prstGeom prst="ellipse">
            <a:avLst/>
          </a:prstGeom>
          <a:solidFill>
            <a:schemeClr val="accent1"/>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Social: </a:t>
            </a:r>
          </a:p>
          <a:p>
            <a:pPr>
              <a:spcBef>
                <a:spcPct val="0"/>
              </a:spcBef>
              <a:buFontTx/>
              <a:buNone/>
            </a:pPr>
            <a:r>
              <a:rPr lang="en-US" altLang="en-US" sz="1800">
                <a:latin typeface="Arial" panose="020B0604020202020204" pitchFamily="34" charset="0"/>
              </a:rPr>
              <a:t>Ethical </a:t>
            </a:r>
          </a:p>
          <a:p>
            <a:pPr>
              <a:spcBef>
                <a:spcPct val="0"/>
              </a:spcBef>
              <a:buFontTx/>
              <a:buNone/>
            </a:pPr>
            <a:r>
              <a:rPr lang="en-US" altLang="en-US" sz="1800">
                <a:latin typeface="Arial" panose="020B0604020202020204" pitchFamily="34" charset="0"/>
              </a:rPr>
              <a:t>Behavior;</a:t>
            </a:r>
          </a:p>
          <a:p>
            <a:pPr>
              <a:spcBef>
                <a:spcPct val="0"/>
              </a:spcBef>
              <a:buFontTx/>
              <a:buNone/>
            </a:pPr>
            <a:r>
              <a:rPr lang="en-US" altLang="en-US" sz="1400">
                <a:latin typeface="Arial" panose="020B0604020202020204" pitchFamily="34" charset="0"/>
              </a:rPr>
              <a:t>Addressing</a:t>
            </a:r>
            <a:r>
              <a:rPr lang="en-US" altLang="en-US" sz="1800">
                <a:latin typeface="Arial" panose="020B0604020202020204" pitchFamily="34" charset="0"/>
              </a:rPr>
              <a:t> </a:t>
            </a:r>
          </a:p>
          <a:p>
            <a:pPr>
              <a:spcBef>
                <a:spcPct val="0"/>
              </a:spcBef>
              <a:buFontTx/>
              <a:buNone/>
            </a:pPr>
            <a:r>
              <a:rPr lang="en-US" altLang="en-US" sz="1800">
                <a:latin typeface="Arial" panose="020B0604020202020204" pitchFamily="34" charset="0"/>
              </a:rPr>
              <a:t>s</a:t>
            </a:r>
            <a:r>
              <a:rPr lang="en-US" altLang="en-US" sz="1400">
                <a:latin typeface="Arial" panose="020B0604020202020204" pitchFamily="34" charset="0"/>
              </a:rPr>
              <a:t>ocial problems: </a:t>
            </a:r>
          </a:p>
          <a:p>
            <a:pPr>
              <a:spcBef>
                <a:spcPct val="0"/>
              </a:spcBef>
              <a:buFontTx/>
              <a:buNone/>
            </a:pPr>
            <a:r>
              <a:rPr lang="en-US" altLang="en-US" sz="1400">
                <a:latin typeface="Arial" panose="020B0604020202020204" pitchFamily="34" charset="0"/>
              </a:rPr>
              <a:t>Poverty, Pollution, </a:t>
            </a:r>
          </a:p>
          <a:p>
            <a:pPr>
              <a:spcBef>
                <a:spcPct val="0"/>
              </a:spcBef>
              <a:buFontTx/>
              <a:buNone/>
            </a:pPr>
            <a:r>
              <a:rPr lang="en-US" altLang="en-US" sz="1400">
                <a:latin typeface="Arial" panose="020B0604020202020204" pitchFamily="34" charset="0"/>
              </a:rPr>
              <a:t>Unemployment </a:t>
            </a:r>
          </a:p>
          <a:p>
            <a:pPr>
              <a:spcBef>
                <a:spcPct val="0"/>
              </a:spcBef>
              <a:buFontTx/>
              <a:buNone/>
            </a:pPr>
            <a:r>
              <a:rPr lang="en-US" altLang="en-US" sz="1400">
                <a:latin typeface="Arial" panose="020B0604020202020204" pitchFamily="34" charset="0"/>
              </a:rPr>
              <a:t>And Public </a:t>
            </a:r>
          </a:p>
          <a:p>
            <a:pPr>
              <a:spcBef>
                <a:spcPct val="0"/>
              </a:spcBef>
              <a:buFontTx/>
              <a:buNone/>
            </a:pPr>
            <a:r>
              <a:rPr lang="en-US" altLang="en-US" sz="1400">
                <a:latin typeface="Arial" panose="020B0604020202020204" pitchFamily="34" charset="0"/>
              </a:rPr>
              <a:t>Welfare </a:t>
            </a:r>
          </a:p>
          <a:p>
            <a:pPr>
              <a:spcBef>
                <a:spcPct val="0"/>
              </a:spcBef>
              <a:buFontTx/>
              <a:buNone/>
            </a:pPr>
            <a:r>
              <a:rPr lang="en-US" altLang="en-US" sz="1400">
                <a:latin typeface="Arial" panose="020B0604020202020204" pitchFamily="34" charset="0"/>
              </a:rPr>
              <a:t>in general</a:t>
            </a:r>
            <a:r>
              <a:rPr lang="en-US" altLang="en-US" sz="1800">
                <a:latin typeface="Arial" panose="020B0604020202020204" pitchFamily="34" charset="0"/>
              </a:rPr>
              <a:t> </a:t>
            </a:r>
          </a:p>
        </p:txBody>
      </p:sp>
      <p:sp>
        <p:nvSpPr>
          <p:cNvPr id="10247" name="Oval 6">
            <a:extLst>
              <a:ext uri="{FF2B5EF4-FFF2-40B4-BE49-F238E27FC236}">
                <a16:creationId xmlns:a16="http://schemas.microsoft.com/office/drawing/2014/main" id="{DAC98F00-EF3A-44DF-8829-36E281C58AAF}"/>
              </a:ext>
            </a:extLst>
          </p:cNvPr>
          <p:cNvSpPr>
            <a:spLocks noChangeArrowheads="1"/>
          </p:cNvSpPr>
          <p:nvPr/>
        </p:nvSpPr>
        <p:spPr bwMode="auto">
          <a:xfrm>
            <a:off x="2971800" y="2895600"/>
            <a:ext cx="4191000" cy="2362200"/>
          </a:xfrm>
          <a:prstGeom prst="ellipse">
            <a:avLst/>
          </a:prstGeom>
          <a:solidFill>
            <a:schemeClr val="accent1"/>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Legal: </a:t>
            </a:r>
            <a:r>
              <a:rPr lang="en-US" altLang="en-US" sz="1200" b="1">
                <a:latin typeface="Arial" panose="020B0604020202020204" pitchFamily="34" charset="0"/>
              </a:rPr>
              <a:t>Well-being of Environment, Investors, Employees, Customers</a:t>
            </a:r>
          </a:p>
          <a:p>
            <a:pPr>
              <a:spcBef>
                <a:spcPct val="0"/>
              </a:spcBef>
              <a:buFontTx/>
              <a:buNone/>
            </a:pPr>
            <a:r>
              <a:rPr lang="en-US" altLang="en-US" sz="1200" b="1">
                <a:latin typeface="Arial" panose="020B0604020202020204" pitchFamily="34" charset="0"/>
              </a:rPr>
              <a:t>and People</a:t>
            </a:r>
            <a:endParaRPr lang="en-US" altLang="en-US" sz="1800" b="1">
              <a:latin typeface="Arial" panose="020B0604020202020204" pitchFamily="34" charset="0"/>
            </a:endParaRPr>
          </a:p>
        </p:txBody>
      </p:sp>
      <p:sp>
        <p:nvSpPr>
          <p:cNvPr id="10248" name="Oval 8">
            <a:extLst>
              <a:ext uri="{FF2B5EF4-FFF2-40B4-BE49-F238E27FC236}">
                <a16:creationId xmlns:a16="http://schemas.microsoft.com/office/drawing/2014/main" id="{8E2A0050-D97E-4FC3-87E7-1ACC86E0981E}"/>
              </a:ext>
            </a:extLst>
          </p:cNvPr>
          <p:cNvSpPr>
            <a:spLocks noChangeArrowheads="1"/>
          </p:cNvSpPr>
          <p:nvPr/>
        </p:nvSpPr>
        <p:spPr bwMode="auto">
          <a:xfrm>
            <a:off x="4724400" y="3733800"/>
            <a:ext cx="1905000" cy="1219200"/>
          </a:xfrm>
          <a:prstGeom prst="ellipse">
            <a:avLst/>
          </a:prstGeom>
          <a:solidFill>
            <a:schemeClr val="accent1"/>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Economic: </a:t>
            </a:r>
            <a:r>
              <a:rPr lang="en-US" altLang="en-US" sz="1200" b="1">
                <a:latin typeface="Arial" panose="020B0604020202020204" pitchFamily="34" charset="0"/>
              </a:rPr>
              <a:t>Products, Jobs and Economic Growth</a:t>
            </a:r>
            <a:endParaRPr lang="en-US" altLang="en-US" sz="1800" b="1">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16AC2E7-FD16-4EBD-96F1-16BD59C3A17E}"/>
              </a:ext>
            </a:extLst>
          </p:cNvPr>
          <p:cNvSpPr>
            <a:spLocks noGrp="1"/>
          </p:cNvSpPr>
          <p:nvPr>
            <p:ph type="title"/>
          </p:nvPr>
        </p:nvSpPr>
        <p:spPr>
          <a:xfrm>
            <a:off x="457200" y="533400"/>
            <a:ext cx="8229600" cy="609600"/>
          </a:xfrm>
        </p:spPr>
        <p:txBody>
          <a:bodyPr/>
          <a:lstStyle/>
          <a:p>
            <a:pPr eaLnBrk="1" hangingPunct="1"/>
            <a:r>
              <a:rPr lang="en-US" altLang="en-US"/>
              <a:t>Examples of CSR</a:t>
            </a:r>
          </a:p>
        </p:txBody>
      </p:sp>
      <p:sp>
        <p:nvSpPr>
          <p:cNvPr id="12291" name="Content Placeholder 2">
            <a:extLst>
              <a:ext uri="{FF2B5EF4-FFF2-40B4-BE49-F238E27FC236}">
                <a16:creationId xmlns:a16="http://schemas.microsoft.com/office/drawing/2014/main" id="{FCBF74BA-8198-48E2-AAAF-3B3D7FF99D4E}"/>
              </a:ext>
            </a:extLst>
          </p:cNvPr>
          <p:cNvSpPr>
            <a:spLocks noGrp="1"/>
          </p:cNvSpPr>
          <p:nvPr>
            <p:ph idx="1"/>
          </p:nvPr>
        </p:nvSpPr>
        <p:spPr>
          <a:xfrm>
            <a:off x="457200" y="1524000"/>
            <a:ext cx="8229600" cy="4343400"/>
          </a:xfrm>
        </p:spPr>
        <p:txBody>
          <a:bodyPr/>
          <a:lstStyle/>
          <a:p>
            <a:pPr algn="just" eaLnBrk="1" hangingPunct="1"/>
            <a:r>
              <a:rPr lang="en-US" altLang="en-US" sz="2400"/>
              <a:t>Choosing to operate on an ethical level other than what the law requires</a:t>
            </a:r>
          </a:p>
          <a:p>
            <a:pPr algn="just" eaLnBrk="1" hangingPunct="1"/>
            <a:r>
              <a:rPr lang="en-US" altLang="en-US" sz="2400"/>
              <a:t>Making contributions to civic and charitable organizations and nonprofit institutions</a:t>
            </a:r>
          </a:p>
          <a:p>
            <a:pPr algn="just" eaLnBrk="1" hangingPunct="1"/>
            <a:r>
              <a:rPr lang="en-US" altLang="en-US" sz="2400"/>
              <a:t>Providing benefits to employees and improving the quality of life in the workplace beyond economic and legal requirements</a:t>
            </a:r>
          </a:p>
          <a:p>
            <a:pPr algn="just" eaLnBrk="1" hangingPunct="1"/>
            <a:r>
              <a:rPr lang="en-US" altLang="en-US" sz="2400"/>
              <a:t>Taking advantage of an economic opportunity that is judged to be less profitable but more socially desirable than some alternatives</a:t>
            </a:r>
          </a:p>
          <a:p>
            <a:pPr algn="just" eaLnBrk="1" hangingPunct="1"/>
            <a:r>
              <a:rPr lang="en-US" altLang="en-US" sz="2400"/>
              <a:t>Using corporate resources to operate a program that addresses some major social problem</a:t>
            </a:r>
          </a:p>
          <a:p>
            <a:pPr algn="just" eaLnBrk="1" hangingPunct="1"/>
            <a:endParaRPr lang="en-US" altLang="en-US"/>
          </a:p>
        </p:txBody>
      </p:sp>
      <p:sp>
        <p:nvSpPr>
          <p:cNvPr id="12293" name="Date Placeholder 4">
            <a:extLst>
              <a:ext uri="{FF2B5EF4-FFF2-40B4-BE49-F238E27FC236}">
                <a16:creationId xmlns:a16="http://schemas.microsoft.com/office/drawing/2014/main" id="{BD861F43-AFEF-4812-850B-B59FCD975C9F}"/>
              </a:ext>
            </a:extLst>
          </p:cNvPr>
          <p:cNvSpPr>
            <a:spLocks noGrp="1"/>
          </p:cNvSpPr>
          <p:nvPr>
            <p:ph type="dt" sz="quarter" idx="10"/>
          </p:nvPr>
        </p:nvSpPr>
        <p:spPr/>
        <p:txBody>
          <a:bodyPr/>
          <a:lstStyle/>
          <a:p>
            <a:pPr>
              <a:defRPr/>
            </a:pPr>
            <a:fld id="{C9E5B35F-EFCF-43F0-85DC-758E1C022AAD}" type="datetime1">
              <a:rPr lang="en-US"/>
              <a:pPr>
                <a:defRPr/>
              </a:pPr>
              <a:t>10/13/2020</a:t>
            </a:fld>
            <a:endParaRPr lang="en-US"/>
          </a:p>
        </p:txBody>
      </p:sp>
      <p:sp>
        <p:nvSpPr>
          <p:cNvPr id="11269" name="Slide Number Placeholder 3">
            <a:extLst>
              <a:ext uri="{FF2B5EF4-FFF2-40B4-BE49-F238E27FC236}">
                <a16:creationId xmlns:a16="http://schemas.microsoft.com/office/drawing/2014/main" id="{71B8DCF3-795B-4D36-9CCF-8DBF75459C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F7655B-7629-43AC-955C-F5C601D8105D}" type="slidenum">
              <a:rPr lang="en-US" altLang="en-US" sz="1200">
                <a:solidFill>
                  <a:srgbClr val="898989"/>
                </a:solidFill>
                <a:latin typeface="Arial" panose="020B0604020202020204" pitchFamily="34" charset="0"/>
              </a:rPr>
              <a:pPr>
                <a:spcBef>
                  <a:spcPct val="0"/>
                </a:spcBef>
                <a:buFontTx/>
                <a:buNone/>
              </a:pPr>
              <a:t>8</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41E8DDF-4A42-486E-B444-11AF23409B70}"/>
              </a:ext>
            </a:extLst>
          </p:cNvPr>
          <p:cNvSpPr>
            <a:spLocks noGrp="1"/>
          </p:cNvSpPr>
          <p:nvPr>
            <p:ph type="title"/>
          </p:nvPr>
        </p:nvSpPr>
        <p:spPr/>
        <p:txBody>
          <a:bodyPr/>
          <a:lstStyle/>
          <a:p>
            <a:pPr eaLnBrk="1" hangingPunct="1"/>
            <a:r>
              <a:rPr lang="en-US" altLang="en-US"/>
              <a:t>Arguments for CSR</a:t>
            </a:r>
          </a:p>
        </p:txBody>
      </p:sp>
      <p:sp>
        <p:nvSpPr>
          <p:cNvPr id="14339" name="Content Placeholder 2">
            <a:extLst>
              <a:ext uri="{FF2B5EF4-FFF2-40B4-BE49-F238E27FC236}">
                <a16:creationId xmlns:a16="http://schemas.microsoft.com/office/drawing/2014/main" id="{BDB9D18F-BCCE-478C-AFFB-6D7EF0399CB8}"/>
              </a:ext>
            </a:extLst>
          </p:cNvPr>
          <p:cNvSpPr>
            <a:spLocks noGrp="1"/>
          </p:cNvSpPr>
          <p:nvPr>
            <p:ph idx="1"/>
          </p:nvPr>
        </p:nvSpPr>
        <p:spPr>
          <a:xfrm>
            <a:off x="304800" y="1295400"/>
            <a:ext cx="8534400" cy="5029200"/>
          </a:xfrm>
        </p:spPr>
        <p:txBody>
          <a:bodyPr/>
          <a:lstStyle/>
          <a:p>
            <a:pPr algn="just" eaLnBrk="1" hangingPunct="1"/>
            <a:r>
              <a:rPr lang="en-US" altLang="en-US" sz="2400"/>
              <a:t>Moral Minimum of the Market</a:t>
            </a:r>
          </a:p>
          <a:p>
            <a:pPr lvl="1" algn="just" eaLnBrk="1" hangingPunct="1"/>
            <a:r>
              <a:rPr lang="en-US" altLang="en-US" sz="2000"/>
              <a:t>Open and free competition, without deception  or fraud; face-to-face civility in honesty, good faith and fairness</a:t>
            </a:r>
          </a:p>
          <a:p>
            <a:pPr algn="just" eaLnBrk="1" hangingPunct="1"/>
            <a:r>
              <a:rPr lang="en-US" altLang="en-US" sz="2400"/>
              <a:t>Power and Responsibility</a:t>
            </a:r>
          </a:p>
          <a:p>
            <a:pPr lvl="1" algn="just" eaLnBrk="1" hangingPunct="1"/>
            <a:r>
              <a:rPr lang="en-US" altLang="en-US" sz="2000"/>
              <a:t>In addition to moral minimum, some self-imposed restraint in the form of a voluntary assumption of social responsibility is necessary for corporate activity to secure the public welfare…In the long run, those who do not use power in a manner which society considers responsible will tend to lose it.</a:t>
            </a:r>
          </a:p>
          <a:p>
            <a:pPr algn="just" eaLnBrk="1" hangingPunct="1"/>
            <a:r>
              <a:rPr lang="en-US" altLang="en-US" sz="2400"/>
              <a:t>Giving a Helping Hand to Government</a:t>
            </a:r>
          </a:p>
          <a:p>
            <a:pPr lvl="1" algn="just" eaLnBrk="1" hangingPunct="1"/>
            <a:r>
              <a:rPr lang="en-US" altLang="en-US" sz="2000"/>
              <a:t>The urgency of the need;</a:t>
            </a:r>
          </a:p>
          <a:p>
            <a:pPr lvl="1" algn="just" eaLnBrk="1" hangingPunct="1"/>
            <a:r>
              <a:rPr lang="en-US" altLang="en-US" sz="2000"/>
              <a:t>The proximity of a corporation to the need;</a:t>
            </a:r>
          </a:p>
          <a:p>
            <a:pPr lvl="1" algn="just" eaLnBrk="1" hangingPunct="1"/>
            <a:r>
              <a:rPr lang="en-US" altLang="en-US" sz="2000"/>
              <a:t>The capability of a corporation to respond effectively;</a:t>
            </a:r>
          </a:p>
          <a:p>
            <a:pPr lvl="1" algn="just" eaLnBrk="1" hangingPunct="1"/>
            <a:r>
              <a:rPr lang="en-US" altLang="en-US" sz="2000"/>
              <a:t>The likelihood that the need will not be met unless a corporation acts.</a:t>
            </a:r>
          </a:p>
        </p:txBody>
      </p:sp>
      <p:sp>
        <p:nvSpPr>
          <p:cNvPr id="14341" name="Date Placeholder 4">
            <a:extLst>
              <a:ext uri="{FF2B5EF4-FFF2-40B4-BE49-F238E27FC236}">
                <a16:creationId xmlns:a16="http://schemas.microsoft.com/office/drawing/2014/main" id="{8ED54213-6A2C-4F40-804A-0EC3808D61E7}"/>
              </a:ext>
            </a:extLst>
          </p:cNvPr>
          <p:cNvSpPr>
            <a:spLocks noGrp="1"/>
          </p:cNvSpPr>
          <p:nvPr>
            <p:ph type="dt" sz="quarter" idx="10"/>
          </p:nvPr>
        </p:nvSpPr>
        <p:spPr/>
        <p:txBody>
          <a:bodyPr/>
          <a:lstStyle/>
          <a:p>
            <a:pPr>
              <a:defRPr/>
            </a:pPr>
            <a:fld id="{CB5DC990-51F1-46B5-9345-4548ACE58231}" type="datetime1">
              <a:rPr lang="en-US"/>
              <a:pPr>
                <a:defRPr/>
              </a:pPr>
              <a:t>10/13/2020</a:t>
            </a:fld>
            <a:endParaRPr lang="en-US"/>
          </a:p>
        </p:txBody>
      </p:sp>
      <p:sp>
        <p:nvSpPr>
          <p:cNvPr id="12293" name="Slide Number Placeholder 3">
            <a:extLst>
              <a:ext uri="{FF2B5EF4-FFF2-40B4-BE49-F238E27FC236}">
                <a16:creationId xmlns:a16="http://schemas.microsoft.com/office/drawing/2014/main" id="{98F3B0E4-2979-4099-B254-40708F12B5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6DBE82-C05C-4A46-A175-E2908EC611E0}" type="slidenum">
              <a:rPr lang="en-US" altLang="en-US" sz="1200">
                <a:solidFill>
                  <a:srgbClr val="898989"/>
                </a:solidFill>
                <a:latin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anim calcmode="lin" valueType="num">
                                      <p:cBhvr additive="base">
                                        <p:cTn id="11"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 calcmode="lin" valueType="num">
                                      <p:cBhvr additive="base">
                                        <p:cTn id="1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 calcmode="lin" valueType="num">
                                      <p:cBhvr additive="base">
                                        <p:cTn id="2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 calcmode="lin" valueType="num">
                                      <p:cBhvr additive="base">
                                        <p:cTn id="27"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3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 calcmode="lin" valueType="num">
                                      <p:cBhvr additive="base">
                                        <p:cTn id="31"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339">
                                            <p:txEl>
                                              <p:pRg st="6" end="6"/>
                                            </p:txEl>
                                          </p:spTgt>
                                        </p:tgtEl>
                                        <p:attrNameLst>
                                          <p:attrName>style.visibility</p:attrName>
                                        </p:attrNameLst>
                                      </p:cBhvr>
                                      <p:to>
                                        <p:strVal val="visible"/>
                                      </p:to>
                                    </p:set>
                                    <p:anim calcmode="lin" valueType="num">
                                      <p:cBhvr additive="base">
                                        <p:cTn id="35"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339">
                                            <p:txEl>
                                              <p:pRg st="7" end="7"/>
                                            </p:txEl>
                                          </p:spTgt>
                                        </p:tgtEl>
                                        <p:attrNameLst>
                                          <p:attrName>style.visibility</p:attrName>
                                        </p:attrNameLst>
                                      </p:cBhvr>
                                      <p:to>
                                        <p:strVal val="visible"/>
                                      </p:to>
                                    </p:set>
                                    <p:anim calcmode="lin" valueType="num">
                                      <p:cBhvr additive="base">
                                        <p:cTn id="39"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3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339">
                                            <p:txEl>
                                              <p:pRg st="8" end="8"/>
                                            </p:txEl>
                                          </p:spTgt>
                                        </p:tgtEl>
                                        <p:attrNameLst>
                                          <p:attrName>style.visibility</p:attrName>
                                        </p:attrNameLst>
                                      </p:cBhvr>
                                      <p:to>
                                        <p:strVal val="visible"/>
                                      </p:to>
                                    </p:set>
                                    <p:anim calcmode="lin" valueType="num">
                                      <p:cBhvr additive="base">
                                        <p:cTn id="43"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1772</TotalTime>
  <Words>386</Words>
  <Application>Microsoft Office PowerPoint</Application>
  <PresentationFormat>On-screen Show (4:3)</PresentationFormat>
  <Paragraphs>92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Corporate Social Responsibility</vt:lpstr>
      <vt:lpstr>Business Ethics: The Issues</vt:lpstr>
      <vt:lpstr>A Quote</vt:lpstr>
      <vt:lpstr>Principles and Values in Business</vt:lpstr>
      <vt:lpstr>Meaning of CSR</vt:lpstr>
      <vt:lpstr>Expectations</vt:lpstr>
      <vt:lpstr>Three Circles of Corporate Responsibilities</vt:lpstr>
      <vt:lpstr>Examples of CSR</vt:lpstr>
      <vt:lpstr>Arguments for CSR</vt:lpstr>
      <vt:lpstr>Benefits of CSR</vt:lpstr>
      <vt:lpstr>Concluding Remark</vt:lpstr>
      <vt:lpstr>Thank you.</vt:lpstr>
    </vt:vector>
  </TitlesOfParts>
  <Company>PERSONNAL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 Lesson for Engineering</dc:title>
  <dc:creator>NEERAJ</dc:creator>
  <cp:lastModifiedBy>User</cp:lastModifiedBy>
  <cp:revision>578</cp:revision>
  <dcterms:created xsi:type="dcterms:W3CDTF">2003-09-08T18:34:34Z</dcterms:created>
  <dcterms:modified xsi:type="dcterms:W3CDTF">2020-10-13T03:26:12Z</dcterms:modified>
</cp:coreProperties>
</file>