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624" r:id="rId1"/>
  </p:sldMasterIdLst>
  <p:notesMasterIdLst>
    <p:notesMasterId r:id="rId16"/>
  </p:notesMasterIdLst>
  <p:sldIdLst>
    <p:sldId id="288" r:id="rId2"/>
    <p:sldId id="318" r:id="rId3"/>
    <p:sldId id="333" r:id="rId4"/>
    <p:sldId id="334" r:id="rId5"/>
    <p:sldId id="335" r:id="rId6"/>
    <p:sldId id="336" r:id="rId7"/>
    <p:sldId id="338" r:id="rId8"/>
    <p:sldId id="321" r:id="rId9"/>
    <p:sldId id="301" r:id="rId10"/>
    <p:sldId id="341" r:id="rId11"/>
    <p:sldId id="342" r:id="rId12"/>
    <p:sldId id="343" r:id="rId13"/>
    <p:sldId id="287" r:id="rId14"/>
    <p:sldId id="273" r:id="rId1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803" autoAdjust="0"/>
  </p:normalViewPr>
  <p:slideViewPr>
    <p:cSldViewPr>
      <p:cViewPr varScale="1">
        <p:scale>
          <a:sx n="63" d="100"/>
          <a:sy n="63" d="100"/>
        </p:scale>
        <p:origin x="138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20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chi sachdev" userId="967fab8e7b7b093c" providerId="LiveId" clId="{0CEBF3D9-9B5C-41D9-9D94-93CE76505C37}"/>
    <pc:docChg chg="modSld">
      <pc:chgData name="prachi sachdev" userId="967fab8e7b7b093c" providerId="LiveId" clId="{0CEBF3D9-9B5C-41D9-9D94-93CE76505C37}" dt="2020-11-23T16:35:02.349" v="5" actId="20577"/>
      <pc:docMkLst>
        <pc:docMk/>
      </pc:docMkLst>
      <pc:sldChg chg="modSp">
        <pc:chgData name="prachi sachdev" userId="967fab8e7b7b093c" providerId="LiveId" clId="{0CEBF3D9-9B5C-41D9-9D94-93CE76505C37}" dt="2020-11-23T16:35:02.349" v="5" actId="20577"/>
        <pc:sldMkLst>
          <pc:docMk/>
          <pc:sldMk cId="0" sldId="287"/>
        </pc:sldMkLst>
        <pc:spChg chg="mod">
          <ac:chgData name="prachi sachdev" userId="967fab8e7b7b093c" providerId="LiveId" clId="{0CEBF3D9-9B5C-41D9-9D94-93CE76505C37}" dt="2020-11-23T16:35:02.349" v="5" actId="20577"/>
          <ac:spMkLst>
            <pc:docMk/>
            <pc:sldMk cId="0" sldId="287"/>
            <ac:spMk id="17412" creationId="{06181714-2E3A-4CD2-B6B0-3615B43BB5C9}"/>
          </ac:spMkLst>
        </pc:spChg>
      </pc:sldChg>
      <pc:sldChg chg="modSp">
        <pc:chgData name="prachi sachdev" userId="967fab8e7b7b093c" providerId="LiveId" clId="{0CEBF3D9-9B5C-41D9-9D94-93CE76505C37}" dt="2020-11-23T16:33:25.361" v="4" actId="6549"/>
        <pc:sldMkLst>
          <pc:docMk/>
          <pc:sldMk cId="0" sldId="342"/>
        </pc:sldMkLst>
        <pc:spChg chg="mod">
          <ac:chgData name="prachi sachdev" userId="967fab8e7b7b093c" providerId="LiveId" clId="{0CEBF3D9-9B5C-41D9-9D94-93CE76505C37}" dt="2020-11-23T16:33:25.361" v="4" actId="6549"/>
          <ac:spMkLst>
            <pc:docMk/>
            <pc:sldMk cId="0" sldId="342"/>
            <ac:spMk id="15363" creationId="{2A9FB7C6-42CF-4CBA-BBBA-81100CC7E8D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38448087-AC91-42B0-85B4-785D55066C6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76803" name="Rectangle 3">
            <a:extLst>
              <a:ext uri="{FF2B5EF4-FFF2-40B4-BE49-F238E27FC236}">
                <a16:creationId xmlns:a16="http://schemas.microsoft.com/office/drawing/2014/main" id="{345AA440-0614-428A-9618-3204EBEEE72E}"/>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4">
            <a:extLst>
              <a:ext uri="{FF2B5EF4-FFF2-40B4-BE49-F238E27FC236}">
                <a16:creationId xmlns:a16="http://schemas.microsoft.com/office/drawing/2014/main" id="{D86B50CF-6030-4993-8B05-185F4944C4D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5" name="Rectangle 5">
            <a:extLst>
              <a:ext uri="{FF2B5EF4-FFF2-40B4-BE49-F238E27FC236}">
                <a16:creationId xmlns:a16="http://schemas.microsoft.com/office/drawing/2014/main" id="{CE6163CF-237C-4803-A0FB-2F8B8CD93686}"/>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6806" name="Rectangle 6">
            <a:extLst>
              <a:ext uri="{FF2B5EF4-FFF2-40B4-BE49-F238E27FC236}">
                <a16:creationId xmlns:a16="http://schemas.microsoft.com/office/drawing/2014/main" id="{188668A5-57B4-4867-B095-40D8BC4E6784}"/>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76807" name="Rectangle 7">
            <a:extLst>
              <a:ext uri="{FF2B5EF4-FFF2-40B4-BE49-F238E27FC236}">
                <a16:creationId xmlns:a16="http://schemas.microsoft.com/office/drawing/2014/main" id="{FB25C693-6DD9-4B5C-86FB-50DB0FA1342B}"/>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67C19BDD-B9B6-4665-B3C5-B71A5A9559B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753C42FF-0F23-4113-ABB7-3B7871EF07D4}"/>
              </a:ext>
            </a:extLst>
          </p:cNvPr>
          <p:cNvSpPr>
            <a:spLocks noGrp="1" noRot="1" noChangeAspect="1" noTextEdit="1"/>
          </p:cNvSpPr>
          <p:nvPr>
            <p:ph type="sldImg"/>
          </p:nvPr>
        </p:nvSpPr>
        <p:spPr>
          <a:ln/>
        </p:spPr>
      </p:sp>
      <p:sp>
        <p:nvSpPr>
          <p:cNvPr id="4099" name="Notes Placeholder 2">
            <a:extLst>
              <a:ext uri="{FF2B5EF4-FFF2-40B4-BE49-F238E27FC236}">
                <a16:creationId xmlns:a16="http://schemas.microsoft.com/office/drawing/2014/main" id="{0EFE8D91-468D-4651-871A-59C94A10F53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4100" name="Slide Number Placeholder 3">
            <a:extLst>
              <a:ext uri="{FF2B5EF4-FFF2-40B4-BE49-F238E27FC236}">
                <a16:creationId xmlns:a16="http://schemas.microsoft.com/office/drawing/2014/main" id="{90E3E416-0948-4331-81E4-DC2FFFA78F7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D9000D6-DBD9-4032-857D-B0202E099F4D}" type="slidenum">
              <a:rPr lang="en-US" altLang="en-US"/>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5EA25222-A987-45C4-81B5-0014A8CF3ABB}"/>
              </a:ext>
            </a:extLst>
          </p:cNvPr>
          <p:cNvSpPr>
            <a:spLocks noGrp="1" noRot="1" noChangeAspect="1" noTextEdit="1"/>
          </p:cNvSpPr>
          <p:nvPr>
            <p:ph type="sldImg"/>
          </p:nvPr>
        </p:nvSpPr>
        <p:spPr>
          <a:ln/>
        </p:spPr>
      </p:sp>
      <p:sp>
        <p:nvSpPr>
          <p:cNvPr id="17411" name="Notes Placeholder 2">
            <a:extLst>
              <a:ext uri="{FF2B5EF4-FFF2-40B4-BE49-F238E27FC236}">
                <a16:creationId xmlns:a16="http://schemas.microsoft.com/office/drawing/2014/main" id="{B9D6378A-90B9-4B5A-87DC-9778DD35CE9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7412" name="Slide Number Placeholder 3">
            <a:extLst>
              <a:ext uri="{FF2B5EF4-FFF2-40B4-BE49-F238E27FC236}">
                <a16:creationId xmlns:a16="http://schemas.microsoft.com/office/drawing/2014/main" id="{048984BF-3AAB-4D96-8CCB-62C1CF601E5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3B93FAC-F694-465A-8952-5FD707673510}" type="slidenum">
              <a:rPr lang="en-US" altLang="en-US"/>
              <a:pPr/>
              <a:t>13</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FBEA8D4F-2939-4F45-B4DC-7C306B20CD58}"/>
              </a:ext>
            </a:extLst>
          </p:cNvPr>
          <p:cNvSpPr>
            <a:spLocks noGrp="1"/>
          </p:cNvSpPr>
          <p:nvPr>
            <p:ph type="dt" sz="half" idx="10"/>
          </p:nvPr>
        </p:nvSpPr>
        <p:spPr/>
        <p:txBody>
          <a:bodyPr/>
          <a:lstStyle>
            <a:lvl1pPr>
              <a:defRPr/>
            </a:lvl1pPr>
          </a:lstStyle>
          <a:p>
            <a:pPr>
              <a:defRPr/>
            </a:pPr>
            <a:fld id="{8A3D0EFB-588A-4205-A00F-CE0750AF7881}" type="datetime1">
              <a:rPr lang="en-US"/>
              <a:pPr>
                <a:defRPr/>
              </a:pPr>
              <a:t>11/23/2020</a:t>
            </a:fld>
            <a:endParaRPr lang="en-US"/>
          </a:p>
        </p:txBody>
      </p:sp>
      <p:sp>
        <p:nvSpPr>
          <p:cNvPr id="5" name="Footer Placeholder 4">
            <a:extLst>
              <a:ext uri="{FF2B5EF4-FFF2-40B4-BE49-F238E27FC236}">
                <a16:creationId xmlns:a16="http://schemas.microsoft.com/office/drawing/2014/main" id="{F4D1078E-F066-4FB2-BB28-B815B371501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BD5D28E-2487-4E7E-B608-DD94CDBD468D}"/>
              </a:ext>
            </a:extLst>
          </p:cNvPr>
          <p:cNvSpPr>
            <a:spLocks noGrp="1"/>
          </p:cNvSpPr>
          <p:nvPr>
            <p:ph type="sldNum" sz="quarter" idx="12"/>
          </p:nvPr>
        </p:nvSpPr>
        <p:spPr/>
        <p:txBody>
          <a:bodyPr/>
          <a:lstStyle>
            <a:lvl1pPr>
              <a:defRPr/>
            </a:lvl1pPr>
          </a:lstStyle>
          <a:p>
            <a:fld id="{5102C97A-9B17-4AA9-A2BC-0B1B3E632A7B}" type="slidenum">
              <a:rPr lang="en-US" altLang="en-US"/>
              <a:pPr/>
              <a:t>‹#›</a:t>
            </a:fld>
            <a:endParaRPr lang="en-US" altLang="en-US"/>
          </a:p>
        </p:txBody>
      </p:sp>
    </p:spTree>
    <p:extLst>
      <p:ext uri="{BB962C8B-B14F-4D97-AF65-F5344CB8AC3E}">
        <p14:creationId xmlns:p14="http://schemas.microsoft.com/office/powerpoint/2010/main" val="1837664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C4B39C-81D2-4D57-864F-C5517F5347D6}"/>
              </a:ext>
            </a:extLst>
          </p:cNvPr>
          <p:cNvSpPr>
            <a:spLocks noGrp="1"/>
          </p:cNvSpPr>
          <p:nvPr>
            <p:ph type="dt" sz="half" idx="10"/>
          </p:nvPr>
        </p:nvSpPr>
        <p:spPr/>
        <p:txBody>
          <a:bodyPr/>
          <a:lstStyle>
            <a:lvl1pPr>
              <a:defRPr/>
            </a:lvl1pPr>
          </a:lstStyle>
          <a:p>
            <a:pPr>
              <a:defRPr/>
            </a:pPr>
            <a:fld id="{61FE6431-9233-4934-89CA-FCB64C1BD7D4}" type="datetime1">
              <a:rPr lang="en-US"/>
              <a:pPr>
                <a:defRPr/>
              </a:pPr>
              <a:t>11/23/2020</a:t>
            </a:fld>
            <a:endParaRPr lang="en-US"/>
          </a:p>
        </p:txBody>
      </p:sp>
      <p:sp>
        <p:nvSpPr>
          <p:cNvPr id="5" name="Footer Placeholder 4">
            <a:extLst>
              <a:ext uri="{FF2B5EF4-FFF2-40B4-BE49-F238E27FC236}">
                <a16:creationId xmlns:a16="http://schemas.microsoft.com/office/drawing/2014/main" id="{2A1B5765-9F28-4434-8F72-7D3D2B8F128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28A0B0C-9154-412E-813A-6DB8B66BF0A9}"/>
              </a:ext>
            </a:extLst>
          </p:cNvPr>
          <p:cNvSpPr>
            <a:spLocks noGrp="1"/>
          </p:cNvSpPr>
          <p:nvPr>
            <p:ph type="sldNum" sz="quarter" idx="12"/>
          </p:nvPr>
        </p:nvSpPr>
        <p:spPr/>
        <p:txBody>
          <a:bodyPr/>
          <a:lstStyle>
            <a:lvl1pPr>
              <a:defRPr/>
            </a:lvl1pPr>
          </a:lstStyle>
          <a:p>
            <a:fld id="{90AB48E5-3A90-4E22-85E1-E842FD2DB680}" type="slidenum">
              <a:rPr lang="en-US" altLang="en-US"/>
              <a:pPr/>
              <a:t>‹#›</a:t>
            </a:fld>
            <a:endParaRPr lang="en-US" altLang="en-US"/>
          </a:p>
        </p:txBody>
      </p:sp>
    </p:spTree>
    <p:extLst>
      <p:ext uri="{BB962C8B-B14F-4D97-AF65-F5344CB8AC3E}">
        <p14:creationId xmlns:p14="http://schemas.microsoft.com/office/powerpoint/2010/main" val="1061870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4666AF-3558-42CD-8AC9-B50F82EE0C04}"/>
              </a:ext>
            </a:extLst>
          </p:cNvPr>
          <p:cNvSpPr>
            <a:spLocks noGrp="1"/>
          </p:cNvSpPr>
          <p:nvPr>
            <p:ph type="dt" sz="half" idx="10"/>
          </p:nvPr>
        </p:nvSpPr>
        <p:spPr/>
        <p:txBody>
          <a:bodyPr/>
          <a:lstStyle>
            <a:lvl1pPr>
              <a:defRPr/>
            </a:lvl1pPr>
          </a:lstStyle>
          <a:p>
            <a:pPr>
              <a:defRPr/>
            </a:pPr>
            <a:fld id="{BD3526EB-86F7-4D42-ABFD-8CA89F673CD0}" type="datetime1">
              <a:rPr lang="en-US"/>
              <a:pPr>
                <a:defRPr/>
              </a:pPr>
              <a:t>11/23/2020</a:t>
            </a:fld>
            <a:endParaRPr lang="en-US"/>
          </a:p>
        </p:txBody>
      </p:sp>
      <p:sp>
        <p:nvSpPr>
          <p:cNvPr id="5" name="Footer Placeholder 4">
            <a:extLst>
              <a:ext uri="{FF2B5EF4-FFF2-40B4-BE49-F238E27FC236}">
                <a16:creationId xmlns:a16="http://schemas.microsoft.com/office/drawing/2014/main" id="{2D83149C-16B9-49FE-B2A0-57D1F69997C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039EA79-C90A-455F-ABD6-A5B4E21D3AFD}"/>
              </a:ext>
            </a:extLst>
          </p:cNvPr>
          <p:cNvSpPr>
            <a:spLocks noGrp="1"/>
          </p:cNvSpPr>
          <p:nvPr>
            <p:ph type="sldNum" sz="quarter" idx="12"/>
          </p:nvPr>
        </p:nvSpPr>
        <p:spPr/>
        <p:txBody>
          <a:bodyPr/>
          <a:lstStyle>
            <a:lvl1pPr>
              <a:defRPr/>
            </a:lvl1pPr>
          </a:lstStyle>
          <a:p>
            <a:fld id="{5350D929-AD05-4BDA-AFFB-07D5675CE152}" type="slidenum">
              <a:rPr lang="en-US" altLang="en-US"/>
              <a:pPr/>
              <a:t>‹#›</a:t>
            </a:fld>
            <a:endParaRPr lang="en-US" altLang="en-US"/>
          </a:p>
        </p:txBody>
      </p:sp>
    </p:spTree>
    <p:extLst>
      <p:ext uri="{BB962C8B-B14F-4D97-AF65-F5344CB8AC3E}">
        <p14:creationId xmlns:p14="http://schemas.microsoft.com/office/powerpoint/2010/main" val="1526378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381FFE-9F53-44B1-88AE-8C2B0AEB81A6}"/>
              </a:ext>
            </a:extLst>
          </p:cNvPr>
          <p:cNvSpPr>
            <a:spLocks noGrp="1"/>
          </p:cNvSpPr>
          <p:nvPr>
            <p:ph type="dt" sz="half" idx="10"/>
          </p:nvPr>
        </p:nvSpPr>
        <p:spPr/>
        <p:txBody>
          <a:bodyPr/>
          <a:lstStyle>
            <a:lvl1pPr>
              <a:defRPr/>
            </a:lvl1pPr>
          </a:lstStyle>
          <a:p>
            <a:pPr>
              <a:defRPr/>
            </a:pPr>
            <a:fld id="{FBD98758-AD3A-4F76-B1DD-8FDD758526DE}" type="datetime1">
              <a:rPr lang="en-US"/>
              <a:pPr>
                <a:defRPr/>
              </a:pPr>
              <a:t>11/23/2020</a:t>
            </a:fld>
            <a:endParaRPr lang="en-US"/>
          </a:p>
        </p:txBody>
      </p:sp>
      <p:sp>
        <p:nvSpPr>
          <p:cNvPr id="5" name="Footer Placeholder 4">
            <a:extLst>
              <a:ext uri="{FF2B5EF4-FFF2-40B4-BE49-F238E27FC236}">
                <a16:creationId xmlns:a16="http://schemas.microsoft.com/office/drawing/2014/main" id="{A593CC98-19A9-4C1C-8E63-5C4D3997E5F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5317503-52CA-4063-95E3-87C76BC5D34F}"/>
              </a:ext>
            </a:extLst>
          </p:cNvPr>
          <p:cNvSpPr>
            <a:spLocks noGrp="1"/>
          </p:cNvSpPr>
          <p:nvPr>
            <p:ph type="sldNum" sz="quarter" idx="12"/>
          </p:nvPr>
        </p:nvSpPr>
        <p:spPr/>
        <p:txBody>
          <a:bodyPr/>
          <a:lstStyle>
            <a:lvl1pPr>
              <a:defRPr/>
            </a:lvl1pPr>
          </a:lstStyle>
          <a:p>
            <a:fld id="{6316A637-80C4-4067-B2DE-E891219E6103}" type="slidenum">
              <a:rPr lang="en-US" altLang="en-US"/>
              <a:pPr/>
              <a:t>‹#›</a:t>
            </a:fld>
            <a:endParaRPr lang="en-US" altLang="en-US"/>
          </a:p>
        </p:txBody>
      </p:sp>
    </p:spTree>
    <p:extLst>
      <p:ext uri="{BB962C8B-B14F-4D97-AF65-F5344CB8AC3E}">
        <p14:creationId xmlns:p14="http://schemas.microsoft.com/office/powerpoint/2010/main" val="1825583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D366E2-E023-47A8-8A1C-233D6C1EFE81}"/>
              </a:ext>
            </a:extLst>
          </p:cNvPr>
          <p:cNvSpPr>
            <a:spLocks noGrp="1"/>
          </p:cNvSpPr>
          <p:nvPr>
            <p:ph type="dt" sz="half" idx="10"/>
          </p:nvPr>
        </p:nvSpPr>
        <p:spPr/>
        <p:txBody>
          <a:bodyPr/>
          <a:lstStyle>
            <a:lvl1pPr>
              <a:defRPr/>
            </a:lvl1pPr>
          </a:lstStyle>
          <a:p>
            <a:pPr>
              <a:defRPr/>
            </a:pPr>
            <a:fld id="{8B2E4A48-C40B-4652-8A78-A285F25F4F24}" type="datetime1">
              <a:rPr lang="en-US"/>
              <a:pPr>
                <a:defRPr/>
              </a:pPr>
              <a:t>11/23/2020</a:t>
            </a:fld>
            <a:endParaRPr lang="en-US"/>
          </a:p>
        </p:txBody>
      </p:sp>
      <p:sp>
        <p:nvSpPr>
          <p:cNvPr id="5" name="Footer Placeholder 4">
            <a:extLst>
              <a:ext uri="{FF2B5EF4-FFF2-40B4-BE49-F238E27FC236}">
                <a16:creationId xmlns:a16="http://schemas.microsoft.com/office/drawing/2014/main" id="{15FF7893-5D8A-4071-B963-0F804CE8507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59B7FDD-CA08-4957-88CE-155B22D88176}"/>
              </a:ext>
            </a:extLst>
          </p:cNvPr>
          <p:cNvSpPr>
            <a:spLocks noGrp="1"/>
          </p:cNvSpPr>
          <p:nvPr>
            <p:ph type="sldNum" sz="quarter" idx="12"/>
          </p:nvPr>
        </p:nvSpPr>
        <p:spPr/>
        <p:txBody>
          <a:bodyPr/>
          <a:lstStyle>
            <a:lvl1pPr>
              <a:defRPr/>
            </a:lvl1pPr>
          </a:lstStyle>
          <a:p>
            <a:fld id="{3BA90DF1-7F3B-4733-898F-EF8F7D9BA6A2}" type="slidenum">
              <a:rPr lang="en-US" altLang="en-US"/>
              <a:pPr/>
              <a:t>‹#›</a:t>
            </a:fld>
            <a:endParaRPr lang="en-US" altLang="en-US"/>
          </a:p>
        </p:txBody>
      </p:sp>
    </p:spTree>
    <p:extLst>
      <p:ext uri="{BB962C8B-B14F-4D97-AF65-F5344CB8AC3E}">
        <p14:creationId xmlns:p14="http://schemas.microsoft.com/office/powerpoint/2010/main" val="3784502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B59785A6-3EA6-41C7-8ADD-6EA723D56A16}"/>
              </a:ext>
            </a:extLst>
          </p:cNvPr>
          <p:cNvSpPr>
            <a:spLocks noGrp="1"/>
          </p:cNvSpPr>
          <p:nvPr>
            <p:ph type="dt" sz="half" idx="10"/>
          </p:nvPr>
        </p:nvSpPr>
        <p:spPr/>
        <p:txBody>
          <a:bodyPr/>
          <a:lstStyle>
            <a:lvl1pPr>
              <a:defRPr/>
            </a:lvl1pPr>
          </a:lstStyle>
          <a:p>
            <a:pPr>
              <a:defRPr/>
            </a:pPr>
            <a:fld id="{6694E018-12CE-4DC0-A487-712C58E8BB34}" type="datetime1">
              <a:rPr lang="en-US"/>
              <a:pPr>
                <a:defRPr/>
              </a:pPr>
              <a:t>11/23/2020</a:t>
            </a:fld>
            <a:endParaRPr lang="en-US"/>
          </a:p>
        </p:txBody>
      </p:sp>
      <p:sp>
        <p:nvSpPr>
          <p:cNvPr id="6" name="Footer Placeholder 4">
            <a:extLst>
              <a:ext uri="{FF2B5EF4-FFF2-40B4-BE49-F238E27FC236}">
                <a16:creationId xmlns:a16="http://schemas.microsoft.com/office/drawing/2014/main" id="{75949A9D-CF1C-4F80-9D53-AAF75A386A0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026B2B6-1CF6-41B4-BAD6-B4E809F0AA85}"/>
              </a:ext>
            </a:extLst>
          </p:cNvPr>
          <p:cNvSpPr>
            <a:spLocks noGrp="1"/>
          </p:cNvSpPr>
          <p:nvPr>
            <p:ph type="sldNum" sz="quarter" idx="12"/>
          </p:nvPr>
        </p:nvSpPr>
        <p:spPr/>
        <p:txBody>
          <a:bodyPr/>
          <a:lstStyle>
            <a:lvl1pPr>
              <a:defRPr/>
            </a:lvl1pPr>
          </a:lstStyle>
          <a:p>
            <a:fld id="{424E9D27-C97B-44CA-A834-BD5A5C42F337}" type="slidenum">
              <a:rPr lang="en-US" altLang="en-US"/>
              <a:pPr/>
              <a:t>‹#›</a:t>
            </a:fld>
            <a:endParaRPr lang="en-US" altLang="en-US"/>
          </a:p>
        </p:txBody>
      </p:sp>
    </p:spTree>
    <p:extLst>
      <p:ext uri="{BB962C8B-B14F-4D97-AF65-F5344CB8AC3E}">
        <p14:creationId xmlns:p14="http://schemas.microsoft.com/office/powerpoint/2010/main" val="1643722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176E4C1F-927D-4874-86F4-E513EAE9399A}"/>
              </a:ext>
            </a:extLst>
          </p:cNvPr>
          <p:cNvSpPr>
            <a:spLocks noGrp="1"/>
          </p:cNvSpPr>
          <p:nvPr>
            <p:ph type="dt" sz="half" idx="10"/>
          </p:nvPr>
        </p:nvSpPr>
        <p:spPr/>
        <p:txBody>
          <a:bodyPr/>
          <a:lstStyle>
            <a:lvl1pPr>
              <a:defRPr/>
            </a:lvl1pPr>
          </a:lstStyle>
          <a:p>
            <a:pPr>
              <a:defRPr/>
            </a:pPr>
            <a:fld id="{AC67E2CC-48B2-47B3-967F-3F28D2561EB0}" type="datetime1">
              <a:rPr lang="en-US"/>
              <a:pPr>
                <a:defRPr/>
              </a:pPr>
              <a:t>11/23/2020</a:t>
            </a:fld>
            <a:endParaRPr lang="en-US"/>
          </a:p>
        </p:txBody>
      </p:sp>
      <p:sp>
        <p:nvSpPr>
          <p:cNvPr id="8" name="Footer Placeholder 4">
            <a:extLst>
              <a:ext uri="{FF2B5EF4-FFF2-40B4-BE49-F238E27FC236}">
                <a16:creationId xmlns:a16="http://schemas.microsoft.com/office/drawing/2014/main" id="{89E535CD-DF43-4FBD-AA9D-EE075ABA5E27}"/>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525DCB3D-585F-4226-9341-AA6B163D220D}"/>
              </a:ext>
            </a:extLst>
          </p:cNvPr>
          <p:cNvSpPr>
            <a:spLocks noGrp="1"/>
          </p:cNvSpPr>
          <p:nvPr>
            <p:ph type="sldNum" sz="quarter" idx="12"/>
          </p:nvPr>
        </p:nvSpPr>
        <p:spPr/>
        <p:txBody>
          <a:bodyPr/>
          <a:lstStyle>
            <a:lvl1pPr>
              <a:defRPr/>
            </a:lvl1pPr>
          </a:lstStyle>
          <a:p>
            <a:fld id="{0DFB5CFA-193F-4618-BE82-AB8219F089B4}" type="slidenum">
              <a:rPr lang="en-US" altLang="en-US"/>
              <a:pPr/>
              <a:t>‹#›</a:t>
            </a:fld>
            <a:endParaRPr lang="en-US" altLang="en-US"/>
          </a:p>
        </p:txBody>
      </p:sp>
    </p:spTree>
    <p:extLst>
      <p:ext uri="{BB962C8B-B14F-4D97-AF65-F5344CB8AC3E}">
        <p14:creationId xmlns:p14="http://schemas.microsoft.com/office/powerpoint/2010/main" val="3050716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4127B596-97E5-4A49-95D2-331C5FDF230D}"/>
              </a:ext>
            </a:extLst>
          </p:cNvPr>
          <p:cNvSpPr>
            <a:spLocks noGrp="1"/>
          </p:cNvSpPr>
          <p:nvPr>
            <p:ph type="dt" sz="half" idx="10"/>
          </p:nvPr>
        </p:nvSpPr>
        <p:spPr/>
        <p:txBody>
          <a:bodyPr/>
          <a:lstStyle>
            <a:lvl1pPr>
              <a:defRPr/>
            </a:lvl1pPr>
          </a:lstStyle>
          <a:p>
            <a:pPr>
              <a:defRPr/>
            </a:pPr>
            <a:fld id="{0DCCC334-F372-4963-BCA4-530D2CE081C1}" type="datetime1">
              <a:rPr lang="en-US"/>
              <a:pPr>
                <a:defRPr/>
              </a:pPr>
              <a:t>11/23/2020</a:t>
            </a:fld>
            <a:endParaRPr lang="en-US"/>
          </a:p>
        </p:txBody>
      </p:sp>
      <p:sp>
        <p:nvSpPr>
          <p:cNvPr id="4" name="Footer Placeholder 4">
            <a:extLst>
              <a:ext uri="{FF2B5EF4-FFF2-40B4-BE49-F238E27FC236}">
                <a16:creationId xmlns:a16="http://schemas.microsoft.com/office/drawing/2014/main" id="{B45B05A7-735B-41DF-8285-93A884297CD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8A27DA9-C7C5-40A5-A970-319CB766B564}"/>
              </a:ext>
            </a:extLst>
          </p:cNvPr>
          <p:cNvSpPr>
            <a:spLocks noGrp="1"/>
          </p:cNvSpPr>
          <p:nvPr>
            <p:ph type="sldNum" sz="quarter" idx="12"/>
          </p:nvPr>
        </p:nvSpPr>
        <p:spPr/>
        <p:txBody>
          <a:bodyPr/>
          <a:lstStyle>
            <a:lvl1pPr>
              <a:defRPr/>
            </a:lvl1pPr>
          </a:lstStyle>
          <a:p>
            <a:fld id="{A69E2F96-336B-4D35-B761-0118FE942F26}" type="slidenum">
              <a:rPr lang="en-US" altLang="en-US"/>
              <a:pPr/>
              <a:t>‹#›</a:t>
            </a:fld>
            <a:endParaRPr lang="en-US" altLang="en-US"/>
          </a:p>
        </p:txBody>
      </p:sp>
    </p:spTree>
    <p:extLst>
      <p:ext uri="{BB962C8B-B14F-4D97-AF65-F5344CB8AC3E}">
        <p14:creationId xmlns:p14="http://schemas.microsoft.com/office/powerpoint/2010/main" val="2027456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63CA9FA-D08D-4153-B8A3-1B728493611E}"/>
              </a:ext>
            </a:extLst>
          </p:cNvPr>
          <p:cNvSpPr>
            <a:spLocks noGrp="1"/>
          </p:cNvSpPr>
          <p:nvPr>
            <p:ph type="dt" sz="half" idx="10"/>
          </p:nvPr>
        </p:nvSpPr>
        <p:spPr/>
        <p:txBody>
          <a:bodyPr/>
          <a:lstStyle>
            <a:lvl1pPr>
              <a:defRPr/>
            </a:lvl1pPr>
          </a:lstStyle>
          <a:p>
            <a:pPr>
              <a:defRPr/>
            </a:pPr>
            <a:fld id="{02C252BC-5585-425E-9232-C5F01AD24AA9}" type="datetime1">
              <a:rPr lang="en-US"/>
              <a:pPr>
                <a:defRPr/>
              </a:pPr>
              <a:t>11/23/2020</a:t>
            </a:fld>
            <a:endParaRPr lang="en-US"/>
          </a:p>
        </p:txBody>
      </p:sp>
      <p:sp>
        <p:nvSpPr>
          <p:cNvPr id="3" name="Footer Placeholder 4">
            <a:extLst>
              <a:ext uri="{FF2B5EF4-FFF2-40B4-BE49-F238E27FC236}">
                <a16:creationId xmlns:a16="http://schemas.microsoft.com/office/drawing/2014/main" id="{42680929-4EB7-4A72-8A71-FF6470F2EBD2}"/>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7B6B60AF-B43D-4C3D-946E-71BF8B667CA1}"/>
              </a:ext>
            </a:extLst>
          </p:cNvPr>
          <p:cNvSpPr>
            <a:spLocks noGrp="1"/>
          </p:cNvSpPr>
          <p:nvPr>
            <p:ph type="sldNum" sz="quarter" idx="12"/>
          </p:nvPr>
        </p:nvSpPr>
        <p:spPr/>
        <p:txBody>
          <a:bodyPr/>
          <a:lstStyle>
            <a:lvl1pPr>
              <a:defRPr/>
            </a:lvl1pPr>
          </a:lstStyle>
          <a:p>
            <a:fld id="{F9FC90AE-14D8-44B3-9BB4-4605ED300EA5}" type="slidenum">
              <a:rPr lang="en-US" altLang="en-US"/>
              <a:pPr/>
              <a:t>‹#›</a:t>
            </a:fld>
            <a:endParaRPr lang="en-US" altLang="en-US"/>
          </a:p>
        </p:txBody>
      </p:sp>
    </p:spTree>
    <p:extLst>
      <p:ext uri="{BB962C8B-B14F-4D97-AF65-F5344CB8AC3E}">
        <p14:creationId xmlns:p14="http://schemas.microsoft.com/office/powerpoint/2010/main" val="2268318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FE2A0A10-D74F-4BD5-A199-E3108ADC2AE7}"/>
              </a:ext>
            </a:extLst>
          </p:cNvPr>
          <p:cNvSpPr>
            <a:spLocks noGrp="1"/>
          </p:cNvSpPr>
          <p:nvPr>
            <p:ph type="dt" sz="half" idx="10"/>
          </p:nvPr>
        </p:nvSpPr>
        <p:spPr/>
        <p:txBody>
          <a:bodyPr/>
          <a:lstStyle>
            <a:lvl1pPr>
              <a:defRPr/>
            </a:lvl1pPr>
          </a:lstStyle>
          <a:p>
            <a:pPr>
              <a:defRPr/>
            </a:pPr>
            <a:fld id="{3E6DF651-92B1-4F52-A17E-56CAF73055D9}" type="datetime1">
              <a:rPr lang="en-US"/>
              <a:pPr>
                <a:defRPr/>
              </a:pPr>
              <a:t>11/23/2020</a:t>
            </a:fld>
            <a:endParaRPr lang="en-US"/>
          </a:p>
        </p:txBody>
      </p:sp>
      <p:sp>
        <p:nvSpPr>
          <p:cNvPr id="6" name="Footer Placeholder 4">
            <a:extLst>
              <a:ext uri="{FF2B5EF4-FFF2-40B4-BE49-F238E27FC236}">
                <a16:creationId xmlns:a16="http://schemas.microsoft.com/office/drawing/2014/main" id="{39BB15FF-A954-4CD7-8511-B6662756FB9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8263B55-677A-4E77-8C5F-C63F0CA9325D}"/>
              </a:ext>
            </a:extLst>
          </p:cNvPr>
          <p:cNvSpPr>
            <a:spLocks noGrp="1"/>
          </p:cNvSpPr>
          <p:nvPr>
            <p:ph type="sldNum" sz="quarter" idx="12"/>
          </p:nvPr>
        </p:nvSpPr>
        <p:spPr/>
        <p:txBody>
          <a:bodyPr/>
          <a:lstStyle>
            <a:lvl1pPr>
              <a:defRPr/>
            </a:lvl1pPr>
          </a:lstStyle>
          <a:p>
            <a:fld id="{AD6041A2-AFF8-443B-9EC9-BE20BDA29895}" type="slidenum">
              <a:rPr lang="en-US" altLang="en-US"/>
              <a:pPr/>
              <a:t>‹#›</a:t>
            </a:fld>
            <a:endParaRPr lang="en-US" altLang="en-US"/>
          </a:p>
        </p:txBody>
      </p:sp>
    </p:spTree>
    <p:extLst>
      <p:ext uri="{BB962C8B-B14F-4D97-AF65-F5344CB8AC3E}">
        <p14:creationId xmlns:p14="http://schemas.microsoft.com/office/powerpoint/2010/main" val="504249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2D9B90FA-F709-4574-A36D-B9125A14C954}"/>
              </a:ext>
            </a:extLst>
          </p:cNvPr>
          <p:cNvSpPr>
            <a:spLocks noGrp="1"/>
          </p:cNvSpPr>
          <p:nvPr>
            <p:ph type="dt" sz="half" idx="10"/>
          </p:nvPr>
        </p:nvSpPr>
        <p:spPr/>
        <p:txBody>
          <a:bodyPr/>
          <a:lstStyle>
            <a:lvl1pPr>
              <a:defRPr/>
            </a:lvl1pPr>
          </a:lstStyle>
          <a:p>
            <a:pPr>
              <a:defRPr/>
            </a:pPr>
            <a:fld id="{2939E3A6-1810-406F-8270-363270064F7D}" type="datetime1">
              <a:rPr lang="en-US"/>
              <a:pPr>
                <a:defRPr/>
              </a:pPr>
              <a:t>11/23/2020</a:t>
            </a:fld>
            <a:endParaRPr lang="en-US"/>
          </a:p>
        </p:txBody>
      </p:sp>
      <p:sp>
        <p:nvSpPr>
          <p:cNvPr id="6" name="Footer Placeholder 4">
            <a:extLst>
              <a:ext uri="{FF2B5EF4-FFF2-40B4-BE49-F238E27FC236}">
                <a16:creationId xmlns:a16="http://schemas.microsoft.com/office/drawing/2014/main" id="{CD6622E4-5BB7-4E5B-AE8C-2EBE7E3A516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49E5A9C-F6B1-4446-8D31-5652EEFA22E4}"/>
              </a:ext>
            </a:extLst>
          </p:cNvPr>
          <p:cNvSpPr>
            <a:spLocks noGrp="1"/>
          </p:cNvSpPr>
          <p:nvPr>
            <p:ph type="sldNum" sz="quarter" idx="12"/>
          </p:nvPr>
        </p:nvSpPr>
        <p:spPr/>
        <p:txBody>
          <a:bodyPr/>
          <a:lstStyle>
            <a:lvl1pPr>
              <a:defRPr/>
            </a:lvl1pPr>
          </a:lstStyle>
          <a:p>
            <a:fld id="{2ED9CE36-5680-4EFB-AC44-3CD2C461F6E4}" type="slidenum">
              <a:rPr lang="en-US" altLang="en-US"/>
              <a:pPr/>
              <a:t>‹#›</a:t>
            </a:fld>
            <a:endParaRPr lang="en-US" altLang="en-US"/>
          </a:p>
        </p:txBody>
      </p:sp>
    </p:spTree>
    <p:extLst>
      <p:ext uri="{BB962C8B-B14F-4D97-AF65-F5344CB8AC3E}">
        <p14:creationId xmlns:p14="http://schemas.microsoft.com/office/powerpoint/2010/main" val="2828008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055C106-98DC-4254-8612-BF7C70C80F1A}"/>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65A8C7B8-68FB-47D1-B97B-59A4CC6F9EA0}"/>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3AD2F5E-39E2-4118-942A-CC8014CD946B}"/>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defRPr>
            </a:lvl1pPr>
          </a:lstStyle>
          <a:p>
            <a:pPr>
              <a:defRPr/>
            </a:pPr>
            <a:fld id="{342BB8C4-3596-4F2F-BDE1-AC6E8B1BBADD}" type="datetime1">
              <a:rPr lang="en-US"/>
              <a:pPr>
                <a:defRPr/>
              </a:pPr>
              <a:t>11/23/2020</a:t>
            </a:fld>
            <a:endParaRPr lang="en-US"/>
          </a:p>
        </p:txBody>
      </p:sp>
      <p:sp>
        <p:nvSpPr>
          <p:cNvPr id="5" name="Footer Placeholder 4">
            <a:extLst>
              <a:ext uri="{FF2B5EF4-FFF2-40B4-BE49-F238E27FC236}">
                <a16:creationId xmlns:a16="http://schemas.microsoft.com/office/drawing/2014/main" id="{BE2B0B42-432F-4E64-B6DA-495248B48E47}"/>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A7235F00-F407-48F1-B79D-CD0AF79F38F1}"/>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75AECD23-44AF-4A8D-BCF9-8DB4908DDD1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625" r:id="rId1"/>
    <p:sldLayoutId id="2147484626" r:id="rId2"/>
    <p:sldLayoutId id="2147484627" r:id="rId3"/>
    <p:sldLayoutId id="2147484628" r:id="rId4"/>
    <p:sldLayoutId id="2147484629" r:id="rId5"/>
    <p:sldLayoutId id="2147484630" r:id="rId6"/>
    <p:sldLayoutId id="2147484631" r:id="rId7"/>
    <p:sldLayoutId id="2147484632" r:id="rId8"/>
    <p:sldLayoutId id="2147484633" r:id="rId9"/>
    <p:sldLayoutId id="2147484634" r:id="rId10"/>
    <p:sldLayoutId id="2147484635" r:id="rId11"/>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58B4E08-3F2B-4C87-B115-46E9C4A49532}"/>
              </a:ext>
            </a:extLst>
          </p:cNvPr>
          <p:cNvSpPr>
            <a:spLocks noGrp="1" noChangeArrowheads="1"/>
          </p:cNvSpPr>
          <p:nvPr>
            <p:ph type="ctrTitle"/>
          </p:nvPr>
        </p:nvSpPr>
        <p:spPr>
          <a:xfrm>
            <a:off x="2971800" y="1828800"/>
            <a:ext cx="5105400" cy="2209800"/>
          </a:xfrm>
        </p:spPr>
        <p:txBody>
          <a:bodyPr/>
          <a:lstStyle/>
          <a:p>
            <a:pPr eaLnBrk="1" hangingPunct="1"/>
            <a:r>
              <a:rPr lang="en-US" altLang="en-US" sz="4600" b="1"/>
              <a:t>Engineering Ethics</a:t>
            </a:r>
          </a:p>
        </p:txBody>
      </p:sp>
      <p:sp>
        <p:nvSpPr>
          <p:cNvPr id="3075" name="Rectangle 3">
            <a:extLst>
              <a:ext uri="{FF2B5EF4-FFF2-40B4-BE49-F238E27FC236}">
                <a16:creationId xmlns:a16="http://schemas.microsoft.com/office/drawing/2014/main" id="{9D6FE0FC-E675-4E4E-94EB-C6ADBCF12BF2}"/>
              </a:ext>
            </a:extLst>
          </p:cNvPr>
          <p:cNvSpPr>
            <a:spLocks noGrp="1" noChangeArrowheads="1"/>
          </p:cNvSpPr>
          <p:nvPr>
            <p:ph type="subTitle" idx="1"/>
          </p:nvPr>
        </p:nvSpPr>
        <p:spPr>
          <a:xfrm>
            <a:off x="1371600" y="4114800"/>
            <a:ext cx="6400800" cy="1524000"/>
          </a:xfrm>
        </p:spPr>
        <p:txBody>
          <a:bodyPr rtlCol="0">
            <a:normAutofit fontScale="92500" lnSpcReduction="10000"/>
          </a:bodyPr>
          <a:lstStyle/>
          <a:p>
            <a:pPr eaLnBrk="1" fontAlgn="auto" hangingPunct="1">
              <a:spcAft>
                <a:spcPts val="0"/>
              </a:spcAft>
              <a:defRPr/>
            </a:pPr>
            <a:endParaRPr lang="en-US" sz="2400" b="1" dirty="0"/>
          </a:p>
          <a:p>
            <a:pPr eaLnBrk="1" fontAlgn="auto" hangingPunct="1">
              <a:spcAft>
                <a:spcPts val="0"/>
              </a:spcAft>
              <a:defRPr/>
            </a:pPr>
            <a:endParaRPr lang="en-US" sz="2400" b="1" dirty="0"/>
          </a:p>
          <a:p>
            <a:pPr algn="r">
              <a:buFont typeface="Arial" charset="0"/>
              <a:buNone/>
              <a:defRPr/>
            </a:pPr>
            <a:r>
              <a:rPr lang="en-US" sz="2400" dirty="0">
                <a:solidFill>
                  <a:schemeClr val="tx1"/>
                </a:solidFill>
              </a:rPr>
              <a:t>Prof. Kumar </a:t>
            </a:r>
            <a:r>
              <a:rPr lang="en-US" sz="2400" dirty="0" err="1">
                <a:solidFill>
                  <a:schemeClr val="tx1"/>
                </a:solidFill>
              </a:rPr>
              <a:t>Neeraj</a:t>
            </a:r>
            <a:r>
              <a:rPr lang="en-US" sz="2400" dirty="0">
                <a:solidFill>
                  <a:schemeClr val="tx1"/>
                </a:solidFill>
              </a:rPr>
              <a:t> </a:t>
            </a:r>
            <a:r>
              <a:rPr lang="en-US" sz="2400" dirty="0" err="1">
                <a:solidFill>
                  <a:schemeClr val="tx1"/>
                </a:solidFill>
              </a:rPr>
              <a:t>Sachdev</a:t>
            </a:r>
            <a:endParaRPr lang="en-US" sz="2400" dirty="0">
              <a:solidFill>
                <a:schemeClr val="tx1"/>
              </a:solidFill>
            </a:endParaRPr>
          </a:p>
          <a:p>
            <a:pPr algn="r">
              <a:buFont typeface="Arial" charset="0"/>
              <a:buNone/>
              <a:defRPr/>
            </a:pPr>
            <a:r>
              <a:rPr lang="en-US" sz="2400" dirty="0">
                <a:solidFill>
                  <a:schemeClr val="tx1"/>
                </a:solidFill>
              </a:rPr>
              <a:t>Department of Humanities and Social Sciences</a:t>
            </a:r>
            <a:endParaRPr lang="en-US"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D7160B82-9561-4ED2-BC8A-D8DCB7C5D691}"/>
              </a:ext>
            </a:extLst>
          </p:cNvPr>
          <p:cNvSpPr>
            <a:spLocks noGrp="1"/>
          </p:cNvSpPr>
          <p:nvPr>
            <p:ph type="title"/>
          </p:nvPr>
        </p:nvSpPr>
        <p:spPr>
          <a:xfrm>
            <a:off x="457200" y="457200"/>
            <a:ext cx="8229600" cy="762000"/>
          </a:xfrm>
        </p:spPr>
        <p:txBody>
          <a:bodyPr/>
          <a:lstStyle/>
          <a:p>
            <a:pPr eaLnBrk="1" hangingPunct="1"/>
            <a:r>
              <a:rPr lang="en-US" altLang="en-US" sz="4000"/>
              <a:t>Revised View of Engineering</a:t>
            </a:r>
            <a:endParaRPr lang="en-US" altLang="en-US"/>
          </a:p>
        </p:txBody>
      </p:sp>
      <p:sp>
        <p:nvSpPr>
          <p:cNvPr id="14339" name="Content Placeholder 2">
            <a:extLst>
              <a:ext uri="{FF2B5EF4-FFF2-40B4-BE49-F238E27FC236}">
                <a16:creationId xmlns:a16="http://schemas.microsoft.com/office/drawing/2014/main" id="{14E6BA70-085D-4748-8E3C-9B71A591A7DA}"/>
              </a:ext>
            </a:extLst>
          </p:cNvPr>
          <p:cNvSpPr>
            <a:spLocks noGrp="1"/>
          </p:cNvSpPr>
          <p:nvPr>
            <p:ph idx="1"/>
          </p:nvPr>
        </p:nvSpPr>
        <p:spPr>
          <a:xfrm>
            <a:off x="457200" y="1676400"/>
            <a:ext cx="8229600" cy="4724400"/>
          </a:xfrm>
        </p:spPr>
        <p:txBody>
          <a:bodyPr/>
          <a:lstStyle/>
          <a:p>
            <a:pPr algn="just" eaLnBrk="1" hangingPunct="1"/>
            <a:r>
              <a:rPr lang="en-US" altLang="en-US"/>
              <a:t>Revised View of Engineering refers to an engineering methodology that consists of scientific principles and non-scientific method of solving problems by finding practical ways of dealing with them.</a:t>
            </a:r>
          </a:p>
          <a:p>
            <a:pPr algn="just" eaLnBrk="1" hangingPunct="1">
              <a:buFont typeface="Wingdings" panose="05000000000000000000" pitchFamily="2" charset="2"/>
              <a:buNone/>
            </a:pPr>
            <a:endParaRPr lang="en-US" altLang="en-US" sz="1400"/>
          </a:p>
          <a:p>
            <a:pPr algn="just" eaLnBrk="1" hangingPunct="1"/>
            <a:r>
              <a:rPr lang="en-US" altLang="en-US"/>
              <a:t>This view suggests that the concept of risk free engineering is a myth.</a:t>
            </a:r>
            <a:r>
              <a:rPr lang="en-US" altLang="en-US" sz="4000"/>
              <a:t> </a:t>
            </a:r>
          </a:p>
        </p:txBody>
      </p:sp>
      <p:sp>
        <p:nvSpPr>
          <p:cNvPr id="13317" name="Date Placeholder 4">
            <a:extLst>
              <a:ext uri="{FF2B5EF4-FFF2-40B4-BE49-F238E27FC236}">
                <a16:creationId xmlns:a16="http://schemas.microsoft.com/office/drawing/2014/main" id="{5DA93878-7F6D-492D-AF46-15677E48B5C1}"/>
              </a:ext>
            </a:extLst>
          </p:cNvPr>
          <p:cNvSpPr>
            <a:spLocks noGrp="1"/>
          </p:cNvSpPr>
          <p:nvPr>
            <p:ph type="dt" sz="quarter" idx="10"/>
          </p:nvPr>
        </p:nvSpPr>
        <p:spPr/>
        <p:txBody>
          <a:bodyPr/>
          <a:lstStyle/>
          <a:p>
            <a:pPr>
              <a:defRPr/>
            </a:pPr>
            <a:fld id="{0AD6F706-74BF-4C42-9325-03EFD5E6FA0C}" type="datetime1">
              <a:rPr lang="en-US"/>
              <a:pPr>
                <a:defRPr/>
              </a:pPr>
              <a:t>11/23/2020</a:t>
            </a:fld>
            <a:endParaRPr lang="en-US"/>
          </a:p>
        </p:txBody>
      </p:sp>
      <p:sp>
        <p:nvSpPr>
          <p:cNvPr id="2" name="Slide Number Placeholder 3">
            <a:extLst>
              <a:ext uri="{FF2B5EF4-FFF2-40B4-BE49-F238E27FC236}">
                <a16:creationId xmlns:a16="http://schemas.microsoft.com/office/drawing/2014/main" id="{386A4669-6D33-4111-82A0-1504A70711D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3624B9D-A99F-4AF6-B73A-36C507E2EDB3}" type="slidenum">
              <a:rPr lang="en-US" altLang="en-US" sz="1200">
                <a:solidFill>
                  <a:srgbClr val="898989"/>
                </a:solidFill>
                <a:latin typeface="Arial" panose="020B0604020202020204" pitchFamily="34" charset="0"/>
              </a:rPr>
              <a:pPr>
                <a:spcBef>
                  <a:spcPct val="0"/>
                </a:spcBef>
                <a:buFontTx/>
                <a:buNone/>
              </a:pPr>
              <a:t>10</a:t>
            </a:fld>
            <a:endParaRPr lang="en-US" alt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339">
                                            <p:txEl>
                                              <p:pRg st="2" end="2"/>
                                            </p:txEl>
                                          </p:spTgt>
                                        </p:tgtEl>
                                        <p:attrNameLst>
                                          <p:attrName>style.visibility</p:attrName>
                                        </p:attrNameLst>
                                      </p:cBhvr>
                                      <p:to>
                                        <p:strVal val="visible"/>
                                      </p:to>
                                    </p:set>
                                    <p:anim calcmode="lin" valueType="num">
                                      <p:cBhvr additive="base">
                                        <p:cTn id="13" dur="5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DB940CBF-A6CB-4A19-899F-7894E685C476}"/>
              </a:ext>
            </a:extLst>
          </p:cNvPr>
          <p:cNvSpPr>
            <a:spLocks noGrp="1"/>
          </p:cNvSpPr>
          <p:nvPr>
            <p:ph type="title"/>
          </p:nvPr>
        </p:nvSpPr>
        <p:spPr>
          <a:xfrm>
            <a:off x="457200" y="457200"/>
            <a:ext cx="8229600" cy="838200"/>
          </a:xfrm>
        </p:spPr>
        <p:txBody>
          <a:bodyPr/>
          <a:lstStyle/>
          <a:p>
            <a:pPr eaLnBrk="1" hangingPunct="1"/>
            <a:r>
              <a:rPr lang="en-US" altLang="en-US" sz="4000"/>
              <a:t>Revised Meaning of Public Interest</a:t>
            </a:r>
          </a:p>
        </p:txBody>
      </p:sp>
      <p:sp>
        <p:nvSpPr>
          <p:cNvPr id="15363" name="Content Placeholder 2">
            <a:extLst>
              <a:ext uri="{FF2B5EF4-FFF2-40B4-BE49-F238E27FC236}">
                <a16:creationId xmlns:a16="http://schemas.microsoft.com/office/drawing/2014/main" id="{2A9FB7C6-42CF-4CBA-BBBA-81100CC7E8D9}"/>
              </a:ext>
            </a:extLst>
          </p:cNvPr>
          <p:cNvSpPr>
            <a:spLocks noGrp="1"/>
          </p:cNvSpPr>
          <p:nvPr>
            <p:ph idx="1"/>
          </p:nvPr>
        </p:nvSpPr>
        <p:spPr>
          <a:xfrm>
            <a:off x="457200" y="1447800"/>
            <a:ext cx="8229600" cy="4419600"/>
          </a:xfrm>
        </p:spPr>
        <p:txBody>
          <a:bodyPr/>
          <a:lstStyle/>
          <a:p>
            <a:pPr algn="just" eaLnBrk="1" hangingPunct="1">
              <a:lnSpc>
                <a:spcPct val="80000"/>
              </a:lnSpc>
            </a:pPr>
            <a:r>
              <a:rPr lang="en-US" altLang="en-US" dirty="0"/>
              <a:t>An engineer may not claim that engineering assures health, safety and welfare of public in the absolute sense. Instead, he may advise the public of the risks associated with his work and seek to obtain public acceptance of these risks.</a:t>
            </a:r>
          </a:p>
          <a:p>
            <a:pPr algn="just" eaLnBrk="1" hangingPunct="1">
              <a:lnSpc>
                <a:spcPct val="80000"/>
              </a:lnSpc>
              <a:buFont typeface="Wingdings" panose="05000000000000000000" pitchFamily="2" charset="2"/>
              <a:buNone/>
            </a:pPr>
            <a:endParaRPr lang="en-US" altLang="en-US" dirty="0"/>
          </a:p>
          <a:p>
            <a:pPr lvl="1" algn="just" eaLnBrk="1" hangingPunct="1">
              <a:lnSpc>
                <a:spcPct val="80000"/>
              </a:lnSpc>
            </a:pPr>
            <a:r>
              <a:rPr lang="en-US" altLang="en-US" dirty="0"/>
              <a:t>Moral relationships between engineers and the public should be of the informed consent variety.</a:t>
            </a:r>
          </a:p>
        </p:txBody>
      </p:sp>
      <p:sp>
        <p:nvSpPr>
          <p:cNvPr id="14341" name="Date Placeholder 4">
            <a:extLst>
              <a:ext uri="{FF2B5EF4-FFF2-40B4-BE49-F238E27FC236}">
                <a16:creationId xmlns:a16="http://schemas.microsoft.com/office/drawing/2014/main" id="{9759ACD0-EE02-49D5-A651-E6EAD5173BCD}"/>
              </a:ext>
            </a:extLst>
          </p:cNvPr>
          <p:cNvSpPr>
            <a:spLocks noGrp="1"/>
          </p:cNvSpPr>
          <p:nvPr>
            <p:ph type="dt" sz="quarter" idx="10"/>
          </p:nvPr>
        </p:nvSpPr>
        <p:spPr/>
        <p:txBody>
          <a:bodyPr/>
          <a:lstStyle/>
          <a:p>
            <a:pPr>
              <a:defRPr/>
            </a:pPr>
            <a:fld id="{DB0915EE-93C1-4D9A-95B2-7DA329F07A68}" type="datetime1">
              <a:rPr lang="en-US"/>
              <a:pPr>
                <a:defRPr/>
              </a:pPr>
              <a:t>11/23/2020</a:t>
            </a:fld>
            <a:endParaRPr lang="en-US"/>
          </a:p>
        </p:txBody>
      </p:sp>
      <p:sp>
        <p:nvSpPr>
          <p:cNvPr id="2" name="Slide Number Placeholder 3">
            <a:extLst>
              <a:ext uri="{FF2B5EF4-FFF2-40B4-BE49-F238E27FC236}">
                <a16:creationId xmlns:a16="http://schemas.microsoft.com/office/drawing/2014/main" id="{92C1D177-CFAD-4E3D-AF5D-73DB86E69B6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32BA928-E164-4063-BE98-EB61D6DBE7BC}" type="slidenum">
              <a:rPr lang="en-US" altLang="en-US" sz="1200">
                <a:solidFill>
                  <a:srgbClr val="898989"/>
                </a:solidFill>
                <a:latin typeface="Arial" panose="020B0604020202020204" pitchFamily="34" charset="0"/>
              </a:rPr>
              <a:pPr>
                <a:spcBef>
                  <a:spcPct val="0"/>
                </a:spcBef>
                <a:buFontTx/>
                <a:buNone/>
              </a:pPr>
              <a:t>11</a:t>
            </a:fld>
            <a:endParaRPr lang="en-US" alt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additive="base">
                                        <p:cTn id="7" dur="500" fill="hold"/>
                                        <p:tgtEl>
                                          <p:spTgt spid="15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anim calcmode="lin" valueType="num">
                                      <p:cBhvr additive="base">
                                        <p:cTn id="13" dur="5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703A9B65-1D0A-41CF-9A6A-12E3CF488831}"/>
              </a:ext>
            </a:extLst>
          </p:cNvPr>
          <p:cNvSpPr>
            <a:spLocks noGrp="1"/>
          </p:cNvSpPr>
          <p:nvPr>
            <p:ph type="title"/>
          </p:nvPr>
        </p:nvSpPr>
        <p:spPr>
          <a:xfrm>
            <a:off x="457200" y="609600"/>
            <a:ext cx="8229600" cy="685800"/>
          </a:xfrm>
        </p:spPr>
        <p:txBody>
          <a:bodyPr rtlCol="0">
            <a:normAutofit fontScale="90000"/>
          </a:bodyPr>
          <a:lstStyle/>
          <a:p>
            <a:pPr eaLnBrk="1" fontAlgn="auto" hangingPunct="1">
              <a:spcAft>
                <a:spcPts val="0"/>
              </a:spcAft>
              <a:defRPr/>
            </a:pPr>
            <a:r>
              <a:rPr lang="en-US" sz="4000" dirty="0"/>
              <a:t>A Qualified View of Pubic Interest</a:t>
            </a:r>
          </a:p>
        </p:txBody>
      </p:sp>
      <p:sp>
        <p:nvSpPr>
          <p:cNvPr id="16387" name="Content Placeholder 2">
            <a:extLst>
              <a:ext uri="{FF2B5EF4-FFF2-40B4-BE49-F238E27FC236}">
                <a16:creationId xmlns:a16="http://schemas.microsoft.com/office/drawing/2014/main" id="{90EFF559-F723-47D5-B999-444F981371E8}"/>
              </a:ext>
            </a:extLst>
          </p:cNvPr>
          <p:cNvSpPr>
            <a:spLocks noGrp="1"/>
          </p:cNvSpPr>
          <p:nvPr>
            <p:ph idx="1"/>
          </p:nvPr>
        </p:nvSpPr>
        <p:spPr>
          <a:xfrm>
            <a:off x="457200" y="1676400"/>
            <a:ext cx="8229600" cy="4800600"/>
          </a:xfrm>
        </p:spPr>
        <p:txBody>
          <a:bodyPr/>
          <a:lstStyle/>
          <a:p>
            <a:pPr algn="just" eaLnBrk="1" hangingPunct="1"/>
            <a:r>
              <a:rPr lang="en-US" altLang="en-US" sz="2800"/>
              <a:t>Instead of holding assurance of health, safety and welfare of public to be paramount, the engineer may hold acceptability of risk to public to be paramount.</a:t>
            </a:r>
          </a:p>
          <a:p>
            <a:pPr algn="just" eaLnBrk="1" hangingPunct="1"/>
            <a:endParaRPr lang="en-US" altLang="en-US" sz="1400"/>
          </a:p>
          <a:p>
            <a:pPr lvl="2" algn="just" eaLnBrk="1" hangingPunct="1"/>
            <a:r>
              <a:rPr lang="en-US" altLang="en-US" b="1"/>
              <a:t>Questions like acceptable to whom (employers, colleagues, clients, customers, government agencies, or public in general)? what are the appropriate grounds for acceptance? and what are the reasonable methods of assessing risk? are answered in the contexts of pubic law and methodological precedence as they exist in the practice of engineering.</a:t>
            </a:r>
          </a:p>
        </p:txBody>
      </p:sp>
      <p:sp>
        <p:nvSpPr>
          <p:cNvPr id="15365" name="Date Placeholder 4">
            <a:extLst>
              <a:ext uri="{FF2B5EF4-FFF2-40B4-BE49-F238E27FC236}">
                <a16:creationId xmlns:a16="http://schemas.microsoft.com/office/drawing/2014/main" id="{75DF364F-1FDB-4DA6-BCC8-C1FBA212721A}"/>
              </a:ext>
            </a:extLst>
          </p:cNvPr>
          <p:cNvSpPr>
            <a:spLocks noGrp="1"/>
          </p:cNvSpPr>
          <p:nvPr>
            <p:ph type="dt" sz="quarter" idx="10"/>
          </p:nvPr>
        </p:nvSpPr>
        <p:spPr/>
        <p:txBody>
          <a:bodyPr/>
          <a:lstStyle/>
          <a:p>
            <a:pPr>
              <a:defRPr/>
            </a:pPr>
            <a:fld id="{D0F5A152-FAF5-4114-A389-5ECE05BBD0D4}" type="datetime1">
              <a:rPr lang="en-US"/>
              <a:pPr>
                <a:defRPr/>
              </a:pPr>
              <a:t>11/23/2020</a:t>
            </a:fld>
            <a:endParaRPr lang="en-US"/>
          </a:p>
        </p:txBody>
      </p:sp>
      <p:sp>
        <p:nvSpPr>
          <p:cNvPr id="2" name="Slide Number Placeholder 3">
            <a:extLst>
              <a:ext uri="{FF2B5EF4-FFF2-40B4-BE49-F238E27FC236}">
                <a16:creationId xmlns:a16="http://schemas.microsoft.com/office/drawing/2014/main" id="{A0511962-1877-4270-93EF-CD0B5D4884A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CCB4BB3-4940-4749-8530-8FABA615436A}" type="slidenum">
              <a:rPr lang="en-US" altLang="en-US" sz="1200">
                <a:solidFill>
                  <a:srgbClr val="898989"/>
                </a:solidFill>
                <a:latin typeface="Arial" panose="020B0604020202020204" pitchFamily="34" charset="0"/>
              </a:rPr>
              <a:pPr>
                <a:spcBef>
                  <a:spcPct val="0"/>
                </a:spcBef>
                <a:buFontTx/>
                <a:buNone/>
              </a:pPr>
              <a:t>12</a:t>
            </a:fld>
            <a:endParaRPr lang="en-US" alt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7">
                                            <p:txEl>
                                              <p:pRg st="2" end="2"/>
                                            </p:txEl>
                                          </p:spTgt>
                                        </p:tgtEl>
                                        <p:attrNameLst>
                                          <p:attrName>style.visibility</p:attrName>
                                        </p:attrNameLst>
                                      </p:cBhvr>
                                      <p:to>
                                        <p:strVal val="visible"/>
                                      </p:to>
                                    </p:set>
                                    <p:anim calcmode="lin" valueType="num">
                                      <p:cBhvr additive="base">
                                        <p:cTn id="13" dur="5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B495D39-1F38-44DD-8016-951A10BF50DA}"/>
              </a:ext>
            </a:extLst>
          </p:cNvPr>
          <p:cNvSpPr>
            <a:spLocks noGrp="1" noChangeArrowheads="1"/>
          </p:cNvSpPr>
          <p:nvPr>
            <p:ph type="title"/>
          </p:nvPr>
        </p:nvSpPr>
        <p:spPr>
          <a:xfrm>
            <a:off x="457200" y="685800"/>
            <a:ext cx="8229600" cy="762000"/>
          </a:xfrm>
        </p:spPr>
        <p:txBody>
          <a:bodyPr/>
          <a:lstStyle/>
          <a:p>
            <a:pPr eaLnBrk="1" hangingPunct="1"/>
            <a:r>
              <a:rPr lang="en-US" altLang="en-US" sz="3600"/>
              <a:t>A Concluding Remark</a:t>
            </a:r>
            <a:endParaRPr lang="en-US" altLang="en-US" sz="3600" b="1"/>
          </a:p>
        </p:txBody>
      </p:sp>
      <p:sp>
        <p:nvSpPr>
          <p:cNvPr id="17412" name="Rectangle 3">
            <a:extLst>
              <a:ext uri="{FF2B5EF4-FFF2-40B4-BE49-F238E27FC236}">
                <a16:creationId xmlns:a16="http://schemas.microsoft.com/office/drawing/2014/main" id="{06181714-2E3A-4CD2-B6B0-3615B43BB5C9}"/>
              </a:ext>
            </a:extLst>
          </p:cNvPr>
          <p:cNvSpPr>
            <a:spLocks noGrp="1" noChangeArrowheads="1"/>
          </p:cNvSpPr>
          <p:nvPr>
            <p:ph idx="1"/>
          </p:nvPr>
        </p:nvSpPr>
        <p:spPr>
          <a:xfrm>
            <a:off x="457200" y="1981200"/>
            <a:ext cx="8229600" cy="4343400"/>
          </a:xfrm>
        </p:spPr>
        <p:txBody>
          <a:bodyPr/>
          <a:lstStyle/>
          <a:p>
            <a:pPr algn="just" eaLnBrk="1" hangingPunct="1">
              <a:buFont typeface="Wingdings" panose="05000000000000000000" pitchFamily="2" charset="2"/>
              <a:buNone/>
            </a:pPr>
            <a:r>
              <a:rPr lang="en-US" altLang="en-US" sz="2800" dirty="0"/>
              <a:t>	The correct view of engineering supports the claim that minimal risk in practice of engineering should be aligned with the public law and methodological precedence in accordance with existing practices of engineering to comply with qualified and not absolute rules of public interest.</a:t>
            </a:r>
            <a:endParaRPr lang="en-US" altLang="en-US" sz="4000" dirty="0"/>
          </a:p>
        </p:txBody>
      </p:sp>
      <p:sp>
        <p:nvSpPr>
          <p:cNvPr id="16389" name="Date Placeholder 4">
            <a:extLst>
              <a:ext uri="{FF2B5EF4-FFF2-40B4-BE49-F238E27FC236}">
                <a16:creationId xmlns:a16="http://schemas.microsoft.com/office/drawing/2014/main" id="{7CA62BA6-4D74-4F81-8EE3-CAE288A0749A}"/>
              </a:ext>
            </a:extLst>
          </p:cNvPr>
          <p:cNvSpPr>
            <a:spLocks noGrp="1"/>
          </p:cNvSpPr>
          <p:nvPr>
            <p:ph type="dt" sz="quarter" idx="10"/>
          </p:nvPr>
        </p:nvSpPr>
        <p:spPr/>
        <p:txBody>
          <a:bodyPr/>
          <a:lstStyle/>
          <a:p>
            <a:pPr>
              <a:defRPr/>
            </a:pPr>
            <a:fld id="{2F528C65-66FC-4092-993B-07507050AAC2}" type="datetime1">
              <a:rPr lang="en-US"/>
              <a:pPr>
                <a:defRPr/>
              </a:pPr>
              <a:t>11/23/2020</a:t>
            </a:fld>
            <a:endParaRPr lang="en-US"/>
          </a:p>
        </p:txBody>
      </p:sp>
      <p:sp>
        <p:nvSpPr>
          <p:cNvPr id="2" name="Slide Number Placeholder 4">
            <a:extLst>
              <a:ext uri="{FF2B5EF4-FFF2-40B4-BE49-F238E27FC236}">
                <a16:creationId xmlns:a16="http://schemas.microsoft.com/office/drawing/2014/main" id="{B4D43DF1-6794-4291-9B4F-B2FCCC2F607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01FFB02-3FBC-4A21-9412-258ED3F231D5}" type="slidenum">
              <a:rPr lang="en-US" altLang="en-US" sz="1200">
                <a:solidFill>
                  <a:srgbClr val="898989"/>
                </a:solidFill>
                <a:latin typeface="Arial" panose="020B0604020202020204" pitchFamily="34" charset="0"/>
              </a:rPr>
              <a:pPr>
                <a:spcBef>
                  <a:spcPct val="0"/>
                </a:spcBef>
                <a:buFontTx/>
                <a:buNone/>
              </a:pPr>
              <a:t>13</a:t>
            </a:fld>
            <a:endParaRPr lang="en-US" altLang="en-US" sz="1200">
              <a:solidFill>
                <a:srgbClr val="898989"/>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anim calcmode="lin" valueType="num">
                                      <p:cBhvr additive="base">
                                        <p:cTn id="7" dur="500" fill="hold"/>
                                        <p:tgtEl>
                                          <p:spTgt spid="174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8363A91-F376-44E0-8BE4-9B8D96DBF908}"/>
              </a:ext>
            </a:extLst>
          </p:cNvPr>
          <p:cNvSpPr>
            <a:spLocks noGrp="1" noChangeArrowheads="1"/>
          </p:cNvSpPr>
          <p:nvPr>
            <p:ph type="title"/>
          </p:nvPr>
        </p:nvSpPr>
        <p:spPr>
          <a:xfrm>
            <a:off x="457200" y="2362200"/>
            <a:ext cx="8229600" cy="1371600"/>
          </a:xfrm>
        </p:spPr>
        <p:txBody>
          <a:bodyPr/>
          <a:lstStyle/>
          <a:p>
            <a:pPr eaLnBrk="1" hangingPunct="1"/>
            <a:r>
              <a:rPr lang="en-US" altLang="en-US" b="1"/>
              <a:t>Thank you.</a:t>
            </a:r>
          </a:p>
        </p:txBody>
      </p:sp>
      <p:sp>
        <p:nvSpPr>
          <p:cNvPr id="18435" name="Rectangle 3">
            <a:extLst>
              <a:ext uri="{FF2B5EF4-FFF2-40B4-BE49-F238E27FC236}">
                <a16:creationId xmlns:a16="http://schemas.microsoft.com/office/drawing/2014/main" id="{DBCB03D6-9E64-4829-8DCD-C08B6A2585A1}"/>
              </a:ext>
            </a:extLst>
          </p:cNvPr>
          <p:cNvSpPr>
            <a:spLocks noGrp="1" noChangeArrowheads="1"/>
          </p:cNvSpPr>
          <p:nvPr>
            <p:ph idx="1"/>
          </p:nvPr>
        </p:nvSpPr>
        <p:spPr/>
        <p:txBody>
          <a:bodyPr/>
          <a:lstStyle/>
          <a:p>
            <a:pPr eaLnBrk="1" hangingPunct="1">
              <a:buFont typeface="Wingdings" panose="05000000000000000000" pitchFamily="2" charset="2"/>
              <a:buNone/>
            </a:pPr>
            <a:r>
              <a:rPr lang="en-US" altLang="en-US"/>
              <a:t>				</a:t>
            </a:r>
          </a:p>
          <a:p>
            <a:pPr eaLnBrk="1" hangingPunct="1">
              <a:buFont typeface="Wingdings" panose="05000000000000000000" pitchFamily="2" charset="2"/>
              <a:buNone/>
            </a:pPr>
            <a:endParaRPr lang="en-US" altLang="en-US"/>
          </a:p>
          <a:p>
            <a:pPr eaLnBrk="1" hangingPunct="1">
              <a:buFont typeface="Wingdings" panose="05000000000000000000" pitchFamily="2" charset="2"/>
              <a:buNone/>
            </a:pPr>
            <a:r>
              <a:rPr lang="en-US" altLang="en-US"/>
              <a:t>				</a:t>
            </a:r>
          </a:p>
        </p:txBody>
      </p:sp>
      <p:sp>
        <p:nvSpPr>
          <p:cNvPr id="21509" name="Date Placeholder 4">
            <a:extLst>
              <a:ext uri="{FF2B5EF4-FFF2-40B4-BE49-F238E27FC236}">
                <a16:creationId xmlns:a16="http://schemas.microsoft.com/office/drawing/2014/main" id="{BA0135A7-59E4-47FD-A64C-67B4B5CD0C3A}"/>
              </a:ext>
            </a:extLst>
          </p:cNvPr>
          <p:cNvSpPr>
            <a:spLocks noGrp="1"/>
          </p:cNvSpPr>
          <p:nvPr>
            <p:ph type="dt" sz="quarter" idx="10"/>
          </p:nvPr>
        </p:nvSpPr>
        <p:spPr/>
        <p:txBody>
          <a:bodyPr/>
          <a:lstStyle/>
          <a:p>
            <a:pPr>
              <a:defRPr/>
            </a:pPr>
            <a:fld id="{CD61022C-5916-4F1D-8FD5-4E8D1FC4146D}" type="datetime1">
              <a:rPr lang="en-US"/>
              <a:pPr>
                <a:defRPr/>
              </a:pPr>
              <a:t>11/23/2020</a:t>
            </a:fld>
            <a:endParaRPr lang="en-US"/>
          </a:p>
        </p:txBody>
      </p:sp>
      <p:sp>
        <p:nvSpPr>
          <p:cNvPr id="18437" name="Slide Number Placeholder 4">
            <a:extLst>
              <a:ext uri="{FF2B5EF4-FFF2-40B4-BE49-F238E27FC236}">
                <a16:creationId xmlns:a16="http://schemas.microsoft.com/office/drawing/2014/main" id="{55D3A5D4-5D85-4C22-B0E5-F950D65182E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ADAFD06-1246-475B-BE55-50DCEAEEE0B0}" type="slidenum">
              <a:rPr lang="en-US" altLang="en-US" sz="1200">
                <a:solidFill>
                  <a:srgbClr val="898989"/>
                </a:solidFill>
                <a:latin typeface="Arial" panose="020B0604020202020204" pitchFamily="34" charset="0"/>
              </a:rPr>
              <a:pPr>
                <a:spcBef>
                  <a:spcPct val="0"/>
                </a:spcBef>
                <a:buFontTx/>
                <a:buNone/>
              </a:pPr>
              <a:t>14</a:t>
            </a:fld>
            <a:endParaRPr lang="en-US" altLang="en-US" sz="1200">
              <a:solidFill>
                <a:srgbClr val="898989"/>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5FF557A6-FBF2-4B7E-9783-6B46DF98E5A1}"/>
              </a:ext>
            </a:extLst>
          </p:cNvPr>
          <p:cNvSpPr>
            <a:spLocks noGrp="1"/>
          </p:cNvSpPr>
          <p:nvPr>
            <p:ph type="title"/>
          </p:nvPr>
        </p:nvSpPr>
        <p:spPr/>
        <p:txBody>
          <a:bodyPr/>
          <a:lstStyle/>
          <a:p>
            <a:pPr eaLnBrk="1" hangingPunct="1"/>
            <a:r>
              <a:rPr lang="en-US" altLang="en-US" sz="4000"/>
              <a:t>Engineering Ethics: The Issues</a:t>
            </a:r>
          </a:p>
        </p:txBody>
      </p:sp>
      <p:sp>
        <p:nvSpPr>
          <p:cNvPr id="5123" name="Content Placeholder 2">
            <a:extLst>
              <a:ext uri="{FF2B5EF4-FFF2-40B4-BE49-F238E27FC236}">
                <a16:creationId xmlns:a16="http://schemas.microsoft.com/office/drawing/2014/main" id="{B200B05E-B08F-41A2-B5E6-B86802DA7F44}"/>
              </a:ext>
            </a:extLst>
          </p:cNvPr>
          <p:cNvSpPr>
            <a:spLocks noGrp="1"/>
          </p:cNvSpPr>
          <p:nvPr>
            <p:ph idx="1"/>
          </p:nvPr>
        </p:nvSpPr>
        <p:spPr/>
        <p:txBody>
          <a:bodyPr/>
          <a:lstStyle/>
          <a:p>
            <a:pPr eaLnBrk="1" hangingPunct="1"/>
            <a:r>
              <a:rPr lang="en-US" altLang="en-US"/>
              <a:t>Standards and Values for an Engineer</a:t>
            </a:r>
          </a:p>
          <a:p>
            <a:pPr eaLnBrk="1" hangingPunct="1"/>
            <a:r>
              <a:rPr lang="en-US" altLang="en-US" b="1"/>
              <a:t>Engineers and Public Interest</a:t>
            </a:r>
          </a:p>
          <a:p>
            <a:pPr eaLnBrk="1" hangingPunct="1"/>
            <a:r>
              <a:rPr lang="en-US" altLang="en-US"/>
              <a:t>Professional Information in Engineering</a:t>
            </a:r>
          </a:p>
        </p:txBody>
      </p:sp>
      <p:sp>
        <p:nvSpPr>
          <p:cNvPr id="5125" name="Date Placeholder 4">
            <a:extLst>
              <a:ext uri="{FF2B5EF4-FFF2-40B4-BE49-F238E27FC236}">
                <a16:creationId xmlns:a16="http://schemas.microsoft.com/office/drawing/2014/main" id="{9207AF2C-ADDF-41B3-9A56-F09850FB6FFE}"/>
              </a:ext>
            </a:extLst>
          </p:cNvPr>
          <p:cNvSpPr>
            <a:spLocks noGrp="1"/>
          </p:cNvSpPr>
          <p:nvPr>
            <p:ph type="dt" sz="quarter" idx="10"/>
          </p:nvPr>
        </p:nvSpPr>
        <p:spPr/>
        <p:txBody>
          <a:bodyPr/>
          <a:lstStyle/>
          <a:p>
            <a:pPr>
              <a:defRPr/>
            </a:pPr>
            <a:fld id="{12393EA9-9F86-4EF1-B099-5126CFF8C046}" type="datetime1">
              <a:rPr lang="en-US"/>
              <a:pPr>
                <a:defRPr/>
              </a:pPr>
              <a:t>11/23/2020</a:t>
            </a:fld>
            <a:endParaRPr lang="en-US"/>
          </a:p>
        </p:txBody>
      </p:sp>
      <p:sp>
        <p:nvSpPr>
          <p:cNvPr id="2" name="Slide Number Placeholder 3">
            <a:extLst>
              <a:ext uri="{FF2B5EF4-FFF2-40B4-BE49-F238E27FC236}">
                <a16:creationId xmlns:a16="http://schemas.microsoft.com/office/drawing/2014/main" id="{B9BD00F2-1B4D-43BA-B92B-F380C8DF73A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422BEEC-0DB8-47BE-AE2D-123ED29BCEAB}" type="slidenum">
              <a:rPr lang="en-US" altLang="en-US" sz="1200">
                <a:solidFill>
                  <a:srgbClr val="898989"/>
                </a:solidFill>
                <a:latin typeface="Arial" panose="020B0604020202020204" pitchFamily="34" charset="0"/>
              </a:rPr>
              <a:pPr>
                <a:spcBef>
                  <a:spcPct val="0"/>
                </a:spcBef>
                <a:buFontTx/>
                <a:buNone/>
              </a:pPr>
              <a:t>2</a:t>
            </a:fld>
            <a:endParaRPr lang="en-US" alt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 calcmode="lin" valueType="num">
                                      <p:cBhvr additive="base">
                                        <p:cTn id="13"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3">
                                            <p:txEl>
                                              <p:pRg st="2" end="2"/>
                                            </p:txEl>
                                          </p:spTgt>
                                        </p:tgtEl>
                                        <p:attrNameLst>
                                          <p:attrName>style.visibility</p:attrName>
                                        </p:attrNameLst>
                                      </p:cBhvr>
                                      <p:to>
                                        <p:strVal val="visible"/>
                                      </p:to>
                                    </p:set>
                                    <p:anim calcmode="lin" valueType="num">
                                      <p:cBhvr additive="base">
                                        <p:cTn id="19"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3C89716-EA7E-4817-A2E8-6C2A57EC1B8F}"/>
              </a:ext>
            </a:extLst>
          </p:cNvPr>
          <p:cNvSpPr>
            <a:spLocks noGrp="1"/>
          </p:cNvSpPr>
          <p:nvPr>
            <p:ph type="title"/>
          </p:nvPr>
        </p:nvSpPr>
        <p:spPr/>
        <p:txBody>
          <a:bodyPr/>
          <a:lstStyle/>
          <a:p>
            <a:pPr eaLnBrk="1" hangingPunct="1"/>
            <a:r>
              <a:rPr lang="en-US" altLang="en-US"/>
              <a:t>Engineering</a:t>
            </a:r>
          </a:p>
        </p:txBody>
      </p:sp>
      <p:sp>
        <p:nvSpPr>
          <p:cNvPr id="6147" name="Content Placeholder 2">
            <a:extLst>
              <a:ext uri="{FF2B5EF4-FFF2-40B4-BE49-F238E27FC236}">
                <a16:creationId xmlns:a16="http://schemas.microsoft.com/office/drawing/2014/main" id="{3B3EE319-ECC5-459B-83CE-C57B42621A32}"/>
              </a:ext>
            </a:extLst>
          </p:cNvPr>
          <p:cNvSpPr>
            <a:spLocks noGrp="1"/>
          </p:cNvSpPr>
          <p:nvPr>
            <p:ph idx="1"/>
          </p:nvPr>
        </p:nvSpPr>
        <p:spPr>
          <a:xfrm>
            <a:off x="457200" y="1447800"/>
            <a:ext cx="8229600" cy="4724400"/>
          </a:xfrm>
        </p:spPr>
        <p:txBody>
          <a:bodyPr/>
          <a:lstStyle/>
          <a:p>
            <a:pPr algn="just" eaLnBrk="1" hangingPunct="1"/>
            <a:r>
              <a:rPr lang="en-US" altLang="en-US"/>
              <a:t>Engineering – Applied Science and Mathematics (a revised view of engineering is proposed in the topic under discussion)</a:t>
            </a:r>
          </a:p>
          <a:p>
            <a:pPr algn="just" eaLnBrk="1" hangingPunct="1"/>
            <a:r>
              <a:rPr lang="en-US" altLang="en-US"/>
              <a:t>Designing, Constructing, and Manufacturing - Cars, Airplanes, Bridges, Weapons, Toys, Engines, etc.</a:t>
            </a:r>
          </a:p>
          <a:p>
            <a:pPr algn="just" eaLnBrk="1" hangingPunct="1"/>
            <a:r>
              <a:rPr lang="en-US" altLang="en-US"/>
              <a:t>Cost, Time, and Safety of product alongside knowledge and skills in Engineering Profession determine the utility of product in the market</a:t>
            </a:r>
          </a:p>
        </p:txBody>
      </p:sp>
      <p:sp>
        <p:nvSpPr>
          <p:cNvPr id="6149" name="Date Placeholder 4">
            <a:extLst>
              <a:ext uri="{FF2B5EF4-FFF2-40B4-BE49-F238E27FC236}">
                <a16:creationId xmlns:a16="http://schemas.microsoft.com/office/drawing/2014/main" id="{A3B7E988-1EA9-40E8-ADFD-4A36B231D026}"/>
              </a:ext>
            </a:extLst>
          </p:cNvPr>
          <p:cNvSpPr>
            <a:spLocks noGrp="1"/>
          </p:cNvSpPr>
          <p:nvPr>
            <p:ph type="dt" sz="quarter" idx="10"/>
          </p:nvPr>
        </p:nvSpPr>
        <p:spPr/>
        <p:txBody>
          <a:bodyPr/>
          <a:lstStyle/>
          <a:p>
            <a:pPr>
              <a:defRPr/>
            </a:pPr>
            <a:fld id="{1B3995FE-DD8A-4699-BE8F-DD1531DDFD37}" type="datetime1">
              <a:rPr lang="en-US"/>
              <a:pPr>
                <a:defRPr/>
              </a:pPr>
              <a:t>11/23/2020</a:t>
            </a:fld>
            <a:endParaRPr lang="en-US"/>
          </a:p>
        </p:txBody>
      </p:sp>
      <p:sp>
        <p:nvSpPr>
          <p:cNvPr id="2" name="Slide Number Placeholder 3">
            <a:extLst>
              <a:ext uri="{FF2B5EF4-FFF2-40B4-BE49-F238E27FC236}">
                <a16:creationId xmlns:a16="http://schemas.microsoft.com/office/drawing/2014/main" id="{7BD841DF-C987-4654-82F6-BCFFE180723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3EB1368-F06F-49B4-A885-0C346C243167}" type="slidenum">
              <a:rPr lang="en-US" altLang="en-US" sz="1200">
                <a:solidFill>
                  <a:srgbClr val="898989"/>
                </a:solidFill>
                <a:latin typeface="Arial" panose="020B0604020202020204" pitchFamily="34" charset="0"/>
              </a:rPr>
              <a:pPr>
                <a:spcBef>
                  <a:spcPct val="0"/>
                </a:spcBef>
                <a:buFontTx/>
                <a:buNone/>
              </a:pPr>
              <a:t>3</a:t>
            </a:fld>
            <a:endParaRPr lang="en-US" alt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 calcmode="lin" valueType="num">
                                      <p:cBhvr additive="base">
                                        <p:cTn id="13" dur="500" fill="hold"/>
                                        <p:tgtEl>
                                          <p:spTgt spid="61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7">
                                            <p:txEl>
                                              <p:pRg st="2" end="2"/>
                                            </p:txEl>
                                          </p:spTgt>
                                        </p:tgtEl>
                                        <p:attrNameLst>
                                          <p:attrName>style.visibility</p:attrName>
                                        </p:attrNameLst>
                                      </p:cBhvr>
                                      <p:to>
                                        <p:strVal val="visible"/>
                                      </p:to>
                                    </p:set>
                                    <p:anim calcmode="lin" valueType="num">
                                      <p:cBhvr additive="base">
                                        <p:cTn id="19" dur="500" fill="hold"/>
                                        <p:tgtEl>
                                          <p:spTgt spid="61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5FD2E602-F606-491F-98A0-BB6B23D7B218}"/>
              </a:ext>
            </a:extLst>
          </p:cNvPr>
          <p:cNvSpPr>
            <a:spLocks noGrp="1"/>
          </p:cNvSpPr>
          <p:nvPr>
            <p:ph type="title"/>
          </p:nvPr>
        </p:nvSpPr>
        <p:spPr>
          <a:xfrm>
            <a:off x="457200" y="457200"/>
            <a:ext cx="8229600" cy="990600"/>
          </a:xfrm>
        </p:spPr>
        <p:txBody>
          <a:bodyPr/>
          <a:lstStyle/>
          <a:p>
            <a:pPr eaLnBrk="1" hangingPunct="1"/>
            <a:r>
              <a:rPr lang="en-US" altLang="en-US"/>
              <a:t>Engineering – The Definition</a:t>
            </a:r>
          </a:p>
        </p:txBody>
      </p:sp>
      <p:sp>
        <p:nvSpPr>
          <p:cNvPr id="7171" name="Content Placeholder 2">
            <a:extLst>
              <a:ext uri="{FF2B5EF4-FFF2-40B4-BE49-F238E27FC236}">
                <a16:creationId xmlns:a16="http://schemas.microsoft.com/office/drawing/2014/main" id="{86E94F66-C458-40A0-91D2-2882ACFCDA7A}"/>
              </a:ext>
            </a:extLst>
          </p:cNvPr>
          <p:cNvSpPr>
            <a:spLocks noGrp="1"/>
          </p:cNvSpPr>
          <p:nvPr>
            <p:ph idx="1"/>
          </p:nvPr>
        </p:nvSpPr>
        <p:spPr>
          <a:xfrm>
            <a:off x="457200" y="1752600"/>
            <a:ext cx="8229600" cy="4114800"/>
          </a:xfrm>
        </p:spPr>
        <p:txBody>
          <a:bodyPr/>
          <a:lstStyle/>
          <a:p>
            <a:pPr algn="just" eaLnBrk="1" hangingPunct="1">
              <a:buFont typeface="Wingdings" panose="05000000000000000000" pitchFamily="2" charset="2"/>
              <a:buNone/>
            </a:pPr>
            <a:r>
              <a:rPr lang="en-US" altLang="en-US"/>
              <a:t>	Engineering is a profession in which  knowledge of the mathematical and natural sciences is applied with a judgment to develop ways to utilize, economically, the material and forces of nature for the benefit of mankind.</a:t>
            </a:r>
          </a:p>
        </p:txBody>
      </p:sp>
      <p:sp>
        <p:nvSpPr>
          <p:cNvPr id="7173" name="Date Placeholder 4">
            <a:extLst>
              <a:ext uri="{FF2B5EF4-FFF2-40B4-BE49-F238E27FC236}">
                <a16:creationId xmlns:a16="http://schemas.microsoft.com/office/drawing/2014/main" id="{CA9FE104-6C17-4AB2-8F8A-88B3ED91C865}"/>
              </a:ext>
            </a:extLst>
          </p:cNvPr>
          <p:cNvSpPr>
            <a:spLocks noGrp="1"/>
          </p:cNvSpPr>
          <p:nvPr>
            <p:ph type="dt" sz="quarter" idx="10"/>
          </p:nvPr>
        </p:nvSpPr>
        <p:spPr/>
        <p:txBody>
          <a:bodyPr/>
          <a:lstStyle/>
          <a:p>
            <a:pPr>
              <a:defRPr/>
            </a:pPr>
            <a:fld id="{6CEA4166-6AFE-4932-B463-58CB36F3E168}" type="datetime1">
              <a:rPr lang="en-US"/>
              <a:pPr>
                <a:defRPr/>
              </a:pPr>
              <a:t>11/23/2020</a:t>
            </a:fld>
            <a:endParaRPr lang="en-US"/>
          </a:p>
        </p:txBody>
      </p:sp>
      <p:sp>
        <p:nvSpPr>
          <p:cNvPr id="2" name="Slide Number Placeholder 3">
            <a:extLst>
              <a:ext uri="{FF2B5EF4-FFF2-40B4-BE49-F238E27FC236}">
                <a16:creationId xmlns:a16="http://schemas.microsoft.com/office/drawing/2014/main" id="{65DD7FC7-14B8-4B7E-B6A4-A9FD01C1F14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93EE59C-A56B-45BF-992F-B52C090763A1}" type="slidenum">
              <a:rPr lang="en-US" altLang="en-US" sz="1200">
                <a:solidFill>
                  <a:srgbClr val="898989"/>
                </a:solidFill>
                <a:latin typeface="Arial" panose="020B0604020202020204" pitchFamily="34" charset="0"/>
              </a:rPr>
              <a:pPr>
                <a:spcBef>
                  <a:spcPct val="0"/>
                </a:spcBef>
                <a:buFontTx/>
                <a:buNone/>
              </a:pPr>
              <a:t>4</a:t>
            </a:fld>
            <a:endParaRPr lang="en-US" alt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A11E871-FED6-4B4B-ABB2-29E4E4CB68E1}"/>
              </a:ext>
            </a:extLst>
          </p:cNvPr>
          <p:cNvSpPr>
            <a:spLocks noGrp="1"/>
          </p:cNvSpPr>
          <p:nvPr>
            <p:ph type="title"/>
          </p:nvPr>
        </p:nvSpPr>
        <p:spPr>
          <a:xfrm>
            <a:off x="457200" y="457200"/>
            <a:ext cx="8229600" cy="685800"/>
          </a:xfrm>
        </p:spPr>
        <p:txBody>
          <a:bodyPr rtlCol="0">
            <a:normAutofit fontScale="90000"/>
          </a:bodyPr>
          <a:lstStyle/>
          <a:p>
            <a:pPr eaLnBrk="1" fontAlgn="auto" hangingPunct="1">
              <a:spcAft>
                <a:spcPts val="0"/>
              </a:spcAft>
              <a:defRPr/>
            </a:pPr>
            <a:r>
              <a:rPr lang="en-US"/>
              <a:t>An Engineer</a:t>
            </a:r>
          </a:p>
        </p:txBody>
      </p:sp>
      <p:sp>
        <p:nvSpPr>
          <p:cNvPr id="8195" name="Content Placeholder 2">
            <a:extLst>
              <a:ext uri="{FF2B5EF4-FFF2-40B4-BE49-F238E27FC236}">
                <a16:creationId xmlns:a16="http://schemas.microsoft.com/office/drawing/2014/main" id="{E0EAE3B2-1C28-484D-8E7F-5844F1DC8667}"/>
              </a:ext>
            </a:extLst>
          </p:cNvPr>
          <p:cNvSpPr>
            <a:spLocks noGrp="1"/>
          </p:cNvSpPr>
          <p:nvPr>
            <p:ph idx="1"/>
          </p:nvPr>
        </p:nvSpPr>
        <p:spPr>
          <a:xfrm>
            <a:off x="457200" y="1295400"/>
            <a:ext cx="8229600" cy="5029200"/>
          </a:xfrm>
        </p:spPr>
        <p:txBody>
          <a:bodyPr/>
          <a:lstStyle/>
          <a:p>
            <a:pPr algn="just" eaLnBrk="1" hangingPunct="1"/>
            <a:r>
              <a:rPr lang="en-US" altLang="en-US"/>
              <a:t>An engineer with a background in mathematics, physical sciences, and engineering sciences interrelates engineering principles with economic, social, legal, aesthetic, environmental and ethical issues. </a:t>
            </a:r>
          </a:p>
          <a:p>
            <a:pPr algn="just" eaLnBrk="1" hangingPunct="1"/>
            <a:r>
              <a:rPr lang="en-US" altLang="en-US"/>
              <a:t>He plans, predicts, systematizes and evaluates since he is a designer, conceptualizer, and developer, all to meet societal needs. </a:t>
            </a:r>
          </a:p>
          <a:p>
            <a:pPr eaLnBrk="1" hangingPunct="1"/>
            <a:endParaRPr lang="en-US" altLang="en-US"/>
          </a:p>
        </p:txBody>
      </p:sp>
      <p:sp>
        <p:nvSpPr>
          <p:cNvPr id="8197" name="Date Placeholder 4">
            <a:extLst>
              <a:ext uri="{FF2B5EF4-FFF2-40B4-BE49-F238E27FC236}">
                <a16:creationId xmlns:a16="http://schemas.microsoft.com/office/drawing/2014/main" id="{6562C22F-2627-45F1-AF98-386083D94E55}"/>
              </a:ext>
            </a:extLst>
          </p:cNvPr>
          <p:cNvSpPr>
            <a:spLocks noGrp="1"/>
          </p:cNvSpPr>
          <p:nvPr>
            <p:ph type="dt" sz="quarter" idx="10"/>
          </p:nvPr>
        </p:nvSpPr>
        <p:spPr/>
        <p:txBody>
          <a:bodyPr/>
          <a:lstStyle/>
          <a:p>
            <a:pPr>
              <a:defRPr/>
            </a:pPr>
            <a:fld id="{EB86F84E-FBE5-403D-A6B7-B86DDDF3D818}" type="datetime1">
              <a:rPr lang="en-US"/>
              <a:pPr>
                <a:defRPr/>
              </a:pPr>
              <a:t>11/23/2020</a:t>
            </a:fld>
            <a:endParaRPr lang="en-US"/>
          </a:p>
        </p:txBody>
      </p:sp>
      <p:sp>
        <p:nvSpPr>
          <p:cNvPr id="2" name="Slide Number Placeholder 3">
            <a:extLst>
              <a:ext uri="{FF2B5EF4-FFF2-40B4-BE49-F238E27FC236}">
                <a16:creationId xmlns:a16="http://schemas.microsoft.com/office/drawing/2014/main" id="{27FBCAC2-1D76-447B-B89F-7FB97265DCE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A73455A-C31B-4EE6-BD07-5C7B0FECCB19}" type="slidenum">
              <a:rPr lang="en-US" altLang="en-US" sz="1200">
                <a:solidFill>
                  <a:srgbClr val="898989"/>
                </a:solidFill>
                <a:latin typeface="Arial" panose="020B0604020202020204" pitchFamily="34" charset="0"/>
              </a:rPr>
              <a:pPr>
                <a:spcBef>
                  <a:spcPct val="0"/>
                </a:spcBef>
                <a:buFontTx/>
                <a:buNone/>
              </a:pPr>
              <a:t>5</a:t>
            </a:fld>
            <a:endParaRPr lang="en-US" alt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CDE5DD60-1DC0-4898-AE07-FB04F870BA4D}"/>
              </a:ext>
            </a:extLst>
          </p:cNvPr>
          <p:cNvSpPr>
            <a:spLocks noGrp="1"/>
          </p:cNvSpPr>
          <p:nvPr>
            <p:ph type="title"/>
          </p:nvPr>
        </p:nvSpPr>
        <p:spPr>
          <a:xfrm>
            <a:off x="457200" y="457200"/>
            <a:ext cx="8229600" cy="914400"/>
          </a:xfrm>
        </p:spPr>
        <p:txBody>
          <a:bodyPr/>
          <a:lstStyle/>
          <a:p>
            <a:pPr eaLnBrk="1" hangingPunct="1"/>
            <a:r>
              <a:rPr lang="en-US" altLang="en-US"/>
              <a:t>Engineering Ethics</a:t>
            </a:r>
          </a:p>
        </p:txBody>
      </p:sp>
      <p:sp>
        <p:nvSpPr>
          <p:cNvPr id="9219" name="Content Placeholder 2">
            <a:extLst>
              <a:ext uri="{FF2B5EF4-FFF2-40B4-BE49-F238E27FC236}">
                <a16:creationId xmlns:a16="http://schemas.microsoft.com/office/drawing/2014/main" id="{6089190C-FBBB-409D-954D-763803DC83CB}"/>
              </a:ext>
            </a:extLst>
          </p:cNvPr>
          <p:cNvSpPr>
            <a:spLocks noGrp="1"/>
          </p:cNvSpPr>
          <p:nvPr>
            <p:ph idx="1"/>
          </p:nvPr>
        </p:nvSpPr>
        <p:spPr>
          <a:xfrm>
            <a:off x="457200" y="1371600"/>
            <a:ext cx="8229600" cy="4953000"/>
          </a:xfrm>
        </p:spPr>
        <p:txBody>
          <a:bodyPr/>
          <a:lstStyle/>
          <a:p>
            <a:pPr algn="just" eaLnBrk="1" hangingPunct="1"/>
            <a:r>
              <a:rPr lang="en-US" altLang="en-US"/>
              <a:t>Engineering ethics requires familiarity with the kinds of issues in engineering practice that may call for ethical reasoning. </a:t>
            </a:r>
          </a:p>
          <a:p>
            <a:pPr algn="just" eaLnBrk="1" hangingPunct="1"/>
            <a:r>
              <a:rPr lang="en-US" altLang="en-US"/>
              <a:t>Ethical reasoning pertains to an understanding of an engineer of the concepts and principles (such as happiness, duty, and virtue) that are essential to ethical approach in the making and delivery of an engineering product.</a:t>
            </a:r>
          </a:p>
        </p:txBody>
      </p:sp>
      <p:sp>
        <p:nvSpPr>
          <p:cNvPr id="9221" name="Date Placeholder 4">
            <a:extLst>
              <a:ext uri="{FF2B5EF4-FFF2-40B4-BE49-F238E27FC236}">
                <a16:creationId xmlns:a16="http://schemas.microsoft.com/office/drawing/2014/main" id="{47B9B65D-82F5-48E5-9097-DF60B5996EC3}"/>
              </a:ext>
            </a:extLst>
          </p:cNvPr>
          <p:cNvSpPr>
            <a:spLocks noGrp="1"/>
          </p:cNvSpPr>
          <p:nvPr>
            <p:ph type="dt" sz="quarter" idx="10"/>
          </p:nvPr>
        </p:nvSpPr>
        <p:spPr/>
        <p:txBody>
          <a:bodyPr/>
          <a:lstStyle/>
          <a:p>
            <a:pPr>
              <a:defRPr/>
            </a:pPr>
            <a:fld id="{196EE181-A55E-4B67-9ECB-BCC3C11D5C24}" type="datetime1">
              <a:rPr lang="en-US"/>
              <a:pPr>
                <a:defRPr/>
              </a:pPr>
              <a:t>11/23/2020</a:t>
            </a:fld>
            <a:endParaRPr lang="en-US"/>
          </a:p>
        </p:txBody>
      </p:sp>
      <p:sp>
        <p:nvSpPr>
          <p:cNvPr id="2" name="Slide Number Placeholder 3">
            <a:extLst>
              <a:ext uri="{FF2B5EF4-FFF2-40B4-BE49-F238E27FC236}">
                <a16:creationId xmlns:a16="http://schemas.microsoft.com/office/drawing/2014/main" id="{8690CF25-D920-4336-AB33-4789DDF9F3F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198E8D8-8946-4A8C-85EB-4FF1D46790E5}" type="slidenum">
              <a:rPr lang="en-US" altLang="en-US" sz="1200">
                <a:solidFill>
                  <a:srgbClr val="898989"/>
                </a:solidFill>
                <a:latin typeface="Arial" panose="020B0604020202020204" pitchFamily="34" charset="0"/>
              </a:rPr>
              <a:pPr>
                <a:spcBef>
                  <a:spcPct val="0"/>
                </a:spcBef>
                <a:buFontTx/>
                <a:buNone/>
              </a:pPr>
              <a:t>6</a:t>
            </a:fld>
            <a:endParaRPr lang="en-US" alt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19">
                                            <p:txEl>
                                              <p:pRg st="1" end="1"/>
                                            </p:txEl>
                                          </p:spTgt>
                                        </p:tgtEl>
                                        <p:attrNameLst>
                                          <p:attrName>style.visibility</p:attrName>
                                        </p:attrNameLst>
                                      </p:cBhvr>
                                      <p:to>
                                        <p:strVal val="visible"/>
                                      </p:to>
                                    </p:set>
                                    <p:anim calcmode="lin" valueType="num">
                                      <p:cBhvr additive="base">
                                        <p:cTn id="13"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109ACA30-A495-46EA-BFED-B88B50B97AB9}"/>
              </a:ext>
            </a:extLst>
          </p:cNvPr>
          <p:cNvSpPr>
            <a:spLocks noGrp="1"/>
          </p:cNvSpPr>
          <p:nvPr>
            <p:ph type="title"/>
          </p:nvPr>
        </p:nvSpPr>
        <p:spPr>
          <a:xfrm>
            <a:off x="457200" y="457200"/>
            <a:ext cx="8229600" cy="609600"/>
          </a:xfrm>
        </p:spPr>
        <p:txBody>
          <a:bodyPr rtlCol="0">
            <a:normAutofit fontScale="90000"/>
          </a:bodyPr>
          <a:lstStyle/>
          <a:p>
            <a:pPr eaLnBrk="1" fontAlgn="auto" hangingPunct="1">
              <a:spcAft>
                <a:spcPts val="0"/>
              </a:spcAft>
              <a:defRPr/>
            </a:pPr>
            <a:r>
              <a:rPr lang="en-US" sz="3600"/>
              <a:t>Engineers and Public Interest</a:t>
            </a:r>
            <a:endParaRPr lang="en-US"/>
          </a:p>
        </p:txBody>
      </p:sp>
      <p:sp>
        <p:nvSpPr>
          <p:cNvPr id="11267" name="Content Placeholder 2">
            <a:extLst>
              <a:ext uri="{FF2B5EF4-FFF2-40B4-BE49-F238E27FC236}">
                <a16:creationId xmlns:a16="http://schemas.microsoft.com/office/drawing/2014/main" id="{03C9169A-1D34-41B6-B830-B5E4EF87C11A}"/>
              </a:ext>
            </a:extLst>
          </p:cNvPr>
          <p:cNvSpPr>
            <a:spLocks noGrp="1"/>
          </p:cNvSpPr>
          <p:nvPr>
            <p:ph idx="1"/>
          </p:nvPr>
        </p:nvSpPr>
        <p:spPr>
          <a:xfrm>
            <a:off x="457200" y="1219200"/>
            <a:ext cx="8229600" cy="5257800"/>
          </a:xfrm>
        </p:spPr>
        <p:txBody>
          <a:bodyPr/>
          <a:lstStyle/>
          <a:p>
            <a:pPr algn="just" eaLnBrk="1" hangingPunct="1"/>
            <a:r>
              <a:rPr lang="en-US" altLang="en-US"/>
              <a:t>Engineers are expected to hold paramount the Public Interest vis-à-vis Health, Safety and Welfare of public.</a:t>
            </a:r>
          </a:p>
          <a:p>
            <a:pPr algn="just" eaLnBrk="1" hangingPunct="1"/>
            <a:r>
              <a:rPr lang="en-US" altLang="en-US"/>
              <a:t>However, engineers cannot hold absolute promise of health, safety and welfare of public because risk-free engineering cannot be achieved.</a:t>
            </a:r>
          </a:p>
          <a:p>
            <a:pPr algn="just" eaLnBrk="1" hangingPunct="1"/>
            <a:r>
              <a:rPr lang="en-US" altLang="en-US"/>
              <a:t>There is a need thus to argue for a revised view of the conception of engineering and rules of public interest.</a:t>
            </a:r>
          </a:p>
          <a:p>
            <a:pPr algn="just" eaLnBrk="1" hangingPunct="1"/>
            <a:endParaRPr lang="en-US" altLang="en-US"/>
          </a:p>
          <a:p>
            <a:pPr algn="just" eaLnBrk="1" hangingPunct="1">
              <a:buFont typeface="Wingdings" panose="05000000000000000000" pitchFamily="2" charset="2"/>
              <a:buNone/>
            </a:pPr>
            <a:endParaRPr lang="en-US" altLang="en-US"/>
          </a:p>
        </p:txBody>
      </p:sp>
      <p:sp>
        <p:nvSpPr>
          <p:cNvPr id="10245" name="Date Placeholder 4">
            <a:extLst>
              <a:ext uri="{FF2B5EF4-FFF2-40B4-BE49-F238E27FC236}">
                <a16:creationId xmlns:a16="http://schemas.microsoft.com/office/drawing/2014/main" id="{04F88B5F-22D3-4E5C-9C67-65C905950001}"/>
              </a:ext>
            </a:extLst>
          </p:cNvPr>
          <p:cNvSpPr>
            <a:spLocks noGrp="1"/>
          </p:cNvSpPr>
          <p:nvPr>
            <p:ph type="dt" sz="quarter" idx="10"/>
          </p:nvPr>
        </p:nvSpPr>
        <p:spPr/>
        <p:txBody>
          <a:bodyPr/>
          <a:lstStyle/>
          <a:p>
            <a:pPr>
              <a:defRPr/>
            </a:pPr>
            <a:fld id="{3FDA853F-7507-4876-9F2A-F28569CF3035}" type="datetime1">
              <a:rPr lang="en-US"/>
              <a:pPr>
                <a:defRPr/>
              </a:pPr>
              <a:t>11/23/2020</a:t>
            </a:fld>
            <a:endParaRPr lang="en-US"/>
          </a:p>
        </p:txBody>
      </p:sp>
      <p:sp>
        <p:nvSpPr>
          <p:cNvPr id="2" name="Slide Number Placeholder 3">
            <a:extLst>
              <a:ext uri="{FF2B5EF4-FFF2-40B4-BE49-F238E27FC236}">
                <a16:creationId xmlns:a16="http://schemas.microsoft.com/office/drawing/2014/main" id="{E846317C-B479-4B45-BE47-35E7B7C9F40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29DC734-7EA5-46F9-B381-7FF6F5E77C62}" type="slidenum">
              <a:rPr lang="en-US" altLang="en-US" sz="1200">
                <a:solidFill>
                  <a:srgbClr val="898989"/>
                </a:solidFill>
                <a:latin typeface="Arial" panose="020B0604020202020204" pitchFamily="34" charset="0"/>
              </a:rPr>
              <a:pPr>
                <a:spcBef>
                  <a:spcPct val="0"/>
                </a:spcBef>
                <a:buFontTx/>
                <a:buNone/>
              </a:pPr>
              <a:t>7</a:t>
            </a:fld>
            <a:endParaRPr lang="en-US" alt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anim calcmode="lin" valueType="num">
                                      <p:cBhvr additive="base">
                                        <p:cTn id="13" dur="5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 calcmode="lin" valueType="num">
                                      <p:cBhvr additive="base">
                                        <p:cTn id="19"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5B8478D8-C890-4854-AE26-05EB8E85CBAA}"/>
              </a:ext>
            </a:extLst>
          </p:cNvPr>
          <p:cNvSpPr>
            <a:spLocks noGrp="1"/>
          </p:cNvSpPr>
          <p:nvPr>
            <p:ph type="title"/>
          </p:nvPr>
        </p:nvSpPr>
        <p:spPr>
          <a:xfrm>
            <a:off x="457200" y="457200"/>
            <a:ext cx="8229600" cy="990600"/>
          </a:xfrm>
        </p:spPr>
        <p:txBody>
          <a:bodyPr/>
          <a:lstStyle/>
          <a:p>
            <a:pPr eaLnBrk="1" hangingPunct="1"/>
            <a:r>
              <a:rPr lang="en-US" altLang="en-US"/>
              <a:t>The Problem</a:t>
            </a:r>
          </a:p>
        </p:txBody>
      </p:sp>
      <p:sp>
        <p:nvSpPr>
          <p:cNvPr id="12291" name="Content Placeholder 2">
            <a:extLst>
              <a:ext uri="{FF2B5EF4-FFF2-40B4-BE49-F238E27FC236}">
                <a16:creationId xmlns:a16="http://schemas.microsoft.com/office/drawing/2014/main" id="{4566ED36-FD13-40AE-93B0-EC258C3F4C93}"/>
              </a:ext>
            </a:extLst>
          </p:cNvPr>
          <p:cNvSpPr>
            <a:spLocks noGrp="1"/>
          </p:cNvSpPr>
          <p:nvPr>
            <p:ph idx="1"/>
          </p:nvPr>
        </p:nvSpPr>
        <p:spPr>
          <a:xfrm>
            <a:off x="457200" y="1905000"/>
            <a:ext cx="8229600" cy="3962400"/>
          </a:xfrm>
        </p:spPr>
        <p:txBody>
          <a:bodyPr/>
          <a:lstStyle/>
          <a:p>
            <a:pPr algn="just" eaLnBrk="1" hangingPunct="1"/>
            <a:r>
              <a:rPr lang="en-US" altLang="en-US"/>
              <a:t>Younger engineers – Line Engineers</a:t>
            </a:r>
          </a:p>
          <a:p>
            <a:pPr lvl="1" algn="just" eaLnBrk="1" hangingPunct="1"/>
            <a:r>
              <a:rPr lang="en-US" altLang="en-US"/>
              <a:t>A collectivity that regards public interest as paramount whenever public interest conflict with business interests.</a:t>
            </a:r>
          </a:p>
          <a:p>
            <a:pPr algn="just" eaLnBrk="1" hangingPunct="1"/>
            <a:r>
              <a:rPr lang="en-US" altLang="en-US"/>
              <a:t>Older engineers – Engineer Managers</a:t>
            </a:r>
          </a:p>
          <a:p>
            <a:pPr lvl="1" algn="just" eaLnBrk="1" hangingPunct="1"/>
            <a:r>
              <a:rPr lang="en-US" altLang="en-US"/>
              <a:t>A collectivity that considers public interest and business interests to be compatible.</a:t>
            </a:r>
          </a:p>
        </p:txBody>
      </p:sp>
      <p:sp>
        <p:nvSpPr>
          <p:cNvPr id="11269" name="Date Placeholder 4">
            <a:extLst>
              <a:ext uri="{FF2B5EF4-FFF2-40B4-BE49-F238E27FC236}">
                <a16:creationId xmlns:a16="http://schemas.microsoft.com/office/drawing/2014/main" id="{909CECA0-13F6-4622-A87E-496A9DF4A3ED}"/>
              </a:ext>
            </a:extLst>
          </p:cNvPr>
          <p:cNvSpPr>
            <a:spLocks noGrp="1"/>
          </p:cNvSpPr>
          <p:nvPr>
            <p:ph type="dt" sz="quarter" idx="10"/>
          </p:nvPr>
        </p:nvSpPr>
        <p:spPr/>
        <p:txBody>
          <a:bodyPr/>
          <a:lstStyle/>
          <a:p>
            <a:pPr>
              <a:defRPr/>
            </a:pPr>
            <a:fld id="{3A3F8AD5-3C27-4579-8879-A2E6DE37610F}" type="datetime1">
              <a:rPr lang="en-US"/>
              <a:pPr>
                <a:defRPr/>
              </a:pPr>
              <a:t>11/23/2020</a:t>
            </a:fld>
            <a:endParaRPr lang="en-US"/>
          </a:p>
        </p:txBody>
      </p:sp>
      <p:sp>
        <p:nvSpPr>
          <p:cNvPr id="2" name="Slide Number Placeholder 3">
            <a:extLst>
              <a:ext uri="{FF2B5EF4-FFF2-40B4-BE49-F238E27FC236}">
                <a16:creationId xmlns:a16="http://schemas.microsoft.com/office/drawing/2014/main" id="{73BB7D81-406E-485F-BBAB-20BC41C8CBD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BF3A37E-8676-44E6-AC5F-67E448DE8EA2}" type="slidenum">
              <a:rPr lang="en-US" altLang="en-US" sz="1200">
                <a:solidFill>
                  <a:srgbClr val="898989"/>
                </a:solidFill>
                <a:latin typeface="Arial" panose="020B0604020202020204" pitchFamily="34" charset="0"/>
              </a:rPr>
              <a:pPr>
                <a:spcBef>
                  <a:spcPct val="0"/>
                </a:spcBef>
                <a:buFontTx/>
                <a:buNone/>
              </a:pPr>
              <a:t>8</a:t>
            </a:fld>
            <a:endParaRPr lang="en-US" alt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anim calcmode="lin" valueType="num">
                                      <p:cBhvr additive="base">
                                        <p:cTn id="11" dur="5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2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 calcmode="lin" valueType="num">
                                      <p:cBhvr additive="base">
                                        <p:cTn id="17"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29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291">
                                            <p:txEl>
                                              <p:pRg st="3" end="3"/>
                                            </p:txEl>
                                          </p:spTgt>
                                        </p:tgtEl>
                                        <p:attrNameLst>
                                          <p:attrName>style.visibility</p:attrName>
                                        </p:attrNameLst>
                                      </p:cBhvr>
                                      <p:to>
                                        <p:strVal val="visible"/>
                                      </p:to>
                                    </p:set>
                                    <p:anim calcmode="lin" valueType="num">
                                      <p:cBhvr additive="base">
                                        <p:cTn id="21" dur="5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2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1C8D0840-0B6C-4E0C-AB3A-D2484FE6A79D}"/>
              </a:ext>
            </a:extLst>
          </p:cNvPr>
          <p:cNvSpPr>
            <a:spLocks noGrp="1"/>
          </p:cNvSpPr>
          <p:nvPr>
            <p:ph type="title"/>
          </p:nvPr>
        </p:nvSpPr>
        <p:spPr>
          <a:xfrm>
            <a:off x="457200" y="533400"/>
            <a:ext cx="8229600" cy="457200"/>
          </a:xfrm>
        </p:spPr>
        <p:txBody>
          <a:bodyPr rtlCol="0">
            <a:normAutofit fontScale="90000"/>
          </a:bodyPr>
          <a:lstStyle/>
          <a:p>
            <a:pPr eaLnBrk="1" fontAlgn="auto" hangingPunct="1">
              <a:spcAft>
                <a:spcPts val="0"/>
              </a:spcAft>
              <a:defRPr/>
            </a:pPr>
            <a:r>
              <a:rPr lang="en-US" sz="3600"/>
              <a:t>Old View of Engineering</a:t>
            </a:r>
            <a:endParaRPr lang="en-US"/>
          </a:p>
        </p:txBody>
      </p:sp>
      <p:sp>
        <p:nvSpPr>
          <p:cNvPr id="13315" name="Content Placeholder 2">
            <a:extLst>
              <a:ext uri="{FF2B5EF4-FFF2-40B4-BE49-F238E27FC236}">
                <a16:creationId xmlns:a16="http://schemas.microsoft.com/office/drawing/2014/main" id="{8BE467BD-7184-4147-A984-76BCE2824BC6}"/>
              </a:ext>
            </a:extLst>
          </p:cNvPr>
          <p:cNvSpPr>
            <a:spLocks noGrp="1"/>
          </p:cNvSpPr>
          <p:nvPr>
            <p:ph idx="1"/>
          </p:nvPr>
        </p:nvSpPr>
        <p:spPr>
          <a:xfrm>
            <a:off x="457200" y="1295400"/>
            <a:ext cx="8229600" cy="5105400"/>
          </a:xfrm>
        </p:spPr>
        <p:txBody>
          <a:bodyPr/>
          <a:lstStyle/>
          <a:p>
            <a:pPr algn="just" eaLnBrk="1" hangingPunct="1"/>
            <a:r>
              <a:rPr lang="en-US" altLang="en-US" sz="2800"/>
              <a:t>Conventional Applied Science View of Engineering consists of the application of science to practical or societal problems.</a:t>
            </a:r>
          </a:p>
          <a:p>
            <a:pPr lvl="1" algn="just" eaLnBrk="1" hangingPunct="1"/>
            <a:r>
              <a:rPr lang="en-US" altLang="en-US" sz="2400"/>
              <a:t>Engineers are applied scientists who use science to solve practical problems as distinct from pure scientists who use science to create more science.</a:t>
            </a:r>
          </a:p>
          <a:p>
            <a:pPr algn="just" eaLnBrk="1" hangingPunct="1"/>
            <a:r>
              <a:rPr lang="en-US" altLang="en-US" sz="2800"/>
              <a:t>However, the functioning of engineering products often cannot be deduced from scientific principles alone but of scientific principles together with a collection of non-scientific experience-based techniques to solve practical problems. </a:t>
            </a:r>
          </a:p>
          <a:p>
            <a:pPr lvl="1" algn="just" eaLnBrk="1" hangingPunct="1">
              <a:buFont typeface="Wingdings" panose="05000000000000000000" pitchFamily="2" charset="2"/>
              <a:buChar char="q"/>
            </a:pPr>
            <a:endParaRPr lang="en-US" altLang="en-US"/>
          </a:p>
        </p:txBody>
      </p:sp>
      <p:sp>
        <p:nvSpPr>
          <p:cNvPr id="12293" name="Date Placeholder 4">
            <a:extLst>
              <a:ext uri="{FF2B5EF4-FFF2-40B4-BE49-F238E27FC236}">
                <a16:creationId xmlns:a16="http://schemas.microsoft.com/office/drawing/2014/main" id="{55D6337F-96BA-420E-BF2D-D944913AE502}"/>
              </a:ext>
            </a:extLst>
          </p:cNvPr>
          <p:cNvSpPr>
            <a:spLocks noGrp="1"/>
          </p:cNvSpPr>
          <p:nvPr>
            <p:ph type="dt" sz="quarter" idx="10"/>
          </p:nvPr>
        </p:nvSpPr>
        <p:spPr/>
        <p:txBody>
          <a:bodyPr/>
          <a:lstStyle/>
          <a:p>
            <a:pPr>
              <a:defRPr/>
            </a:pPr>
            <a:fld id="{2060BAE8-A4DE-4C52-A54B-7827BFDD1BCE}" type="datetime1">
              <a:rPr lang="en-US"/>
              <a:pPr>
                <a:defRPr/>
              </a:pPr>
              <a:t>11/23/2020</a:t>
            </a:fld>
            <a:endParaRPr lang="en-US"/>
          </a:p>
        </p:txBody>
      </p:sp>
      <p:sp>
        <p:nvSpPr>
          <p:cNvPr id="2" name="Slide Number Placeholder 3">
            <a:extLst>
              <a:ext uri="{FF2B5EF4-FFF2-40B4-BE49-F238E27FC236}">
                <a16:creationId xmlns:a16="http://schemas.microsoft.com/office/drawing/2014/main" id="{6123A740-F99E-4697-9CBB-C55EDBD3124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8563012-0D13-45F7-AEE8-B482D087868F}" type="slidenum">
              <a:rPr lang="en-US" altLang="en-US" sz="1200">
                <a:solidFill>
                  <a:srgbClr val="898989"/>
                </a:solidFill>
                <a:latin typeface="Arial" panose="020B0604020202020204" pitchFamily="34" charset="0"/>
              </a:rPr>
              <a:pPr>
                <a:spcBef>
                  <a:spcPct val="0"/>
                </a:spcBef>
                <a:buFontTx/>
                <a:buNone/>
              </a:pPr>
              <a:t>9</a:t>
            </a:fld>
            <a:endParaRPr lang="en-US" alt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315">
                                            <p:txEl>
                                              <p:pRg st="1" end="1"/>
                                            </p:txEl>
                                          </p:spTgt>
                                        </p:tgtEl>
                                        <p:attrNameLst>
                                          <p:attrName>style.visibility</p:attrName>
                                        </p:attrNameLst>
                                      </p:cBhvr>
                                      <p:to>
                                        <p:strVal val="visible"/>
                                      </p:to>
                                    </p:set>
                                    <p:anim calcmode="lin" valueType="num">
                                      <p:cBhvr additive="base">
                                        <p:cTn id="13"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315">
                                            <p:txEl>
                                              <p:pRg st="2" end="2"/>
                                            </p:txEl>
                                          </p:spTgt>
                                        </p:tgtEl>
                                        <p:attrNameLst>
                                          <p:attrName>style.visibility</p:attrName>
                                        </p:attrNameLst>
                                      </p:cBhvr>
                                      <p:to>
                                        <p:strVal val="visible"/>
                                      </p:to>
                                    </p:set>
                                    <p:anim calcmode="lin" valueType="num">
                                      <p:cBhvr additive="base">
                                        <p:cTn id="19"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1636</TotalTime>
  <Words>737</Words>
  <Application>Microsoft Office PowerPoint</Application>
  <PresentationFormat>On-screen Show (4:3)</PresentationFormat>
  <Paragraphs>80</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Office Theme</vt:lpstr>
      <vt:lpstr>Engineering Ethics</vt:lpstr>
      <vt:lpstr>Engineering Ethics: The Issues</vt:lpstr>
      <vt:lpstr>Engineering</vt:lpstr>
      <vt:lpstr>Engineering – The Definition</vt:lpstr>
      <vt:lpstr>An Engineer</vt:lpstr>
      <vt:lpstr>Engineering Ethics</vt:lpstr>
      <vt:lpstr>Engineers and Public Interest</vt:lpstr>
      <vt:lpstr>The Problem</vt:lpstr>
      <vt:lpstr>Old View of Engineering</vt:lpstr>
      <vt:lpstr>Revised View of Engineering</vt:lpstr>
      <vt:lpstr>Revised Meaning of Public Interest</vt:lpstr>
      <vt:lpstr>A Qualified View of Pubic Interest</vt:lpstr>
      <vt:lpstr>A Concluding Remark</vt:lpstr>
      <vt:lpstr>Thank you.</vt:lpstr>
    </vt:vector>
  </TitlesOfParts>
  <Company>PERSONNAL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Integrity: A Lesson for Engineering</dc:title>
  <dc:creator>NEERAJ</dc:creator>
  <cp:lastModifiedBy>prachi sachdev</cp:lastModifiedBy>
  <cp:revision>664</cp:revision>
  <dcterms:created xsi:type="dcterms:W3CDTF">2003-09-08T18:34:34Z</dcterms:created>
  <dcterms:modified xsi:type="dcterms:W3CDTF">2020-11-23T16:35:13Z</dcterms:modified>
</cp:coreProperties>
</file>