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143000"/>
          <a:ext cx="8229600" cy="16846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066800"/>
                <a:gridCol w="1447800"/>
                <a:gridCol w="1600200"/>
              </a:tblGrid>
              <a:tr h="124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(1   1   1)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0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0   1)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0    0)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46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(0   1   1)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0    0)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(0   1   1)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0    0)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0"/>
            <a:ext cx="7371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Finally, the results for the </a:t>
            </a:r>
            <a:r>
              <a:rPr lang="en-US" sz="3200" b="1" dirty="0" smtClean="0">
                <a:solidFill>
                  <a:srgbClr val="FF0000"/>
                </a:solidFill>
              </a:rPr>
              <a:t>tenth epoch </a:t>
            </a:r>
            <a:r>
              <a:rPr lang="en-US" sz="3200" b="1" dirty="0" smtClean="0"/>
              <a:t>are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               NET                   OUTPUT           TARGET        WEIGHT              WEIGHTS </a:t>
            </a:r>
          </a:p>
          <a:p>
            <a:r>
              <a:rPr lang="en-US" b="1" dirty="0" smtClean="0"/>
              <a:t>					             CHANGES           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194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Based on new weights (2 3 -4)  output =2x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+3x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- 4 </a:t>
            </a:r>
          </a:p>
          <a:p>
            <a:r>
              <a:rPr lang="en-US" sz="2800" dirty="0" smtClean="0"/>
              <a:t>  Separating line  : 2x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+ 3x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-4 = ±0.2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0" y="4572000"/>
          <a:ext cx="5029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</a:t>
                      </a:r>
                      <a:r>
                        <a:rPr lang="en-US" sz="2400" b="1" baseline="-250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</a:t>
                      </a:r>
                      <a:r>
                        <a:rPr lang="en-US" sz="2400" b="1" baseline="-250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</a:t>
                      </a:r>
                      <a:endParaRPr lang="en-US" sz="24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 </a:t>
                      </a:r>
                      <a:r>
                        <a:rPr lang="en-US" sz="2400" b="1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lum bright="-33000"/>
          </a:blip>
          <a:srcRect/>
          <a:stretch>
            <a:fillRect/>
          </a:stretch>
        </p:blipFill>
        <p:spPr bwMode="auto">
          <a:xfrm>
            <a:off x="0" y="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8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746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319202" cy="575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7660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 perceptron for the AND function is defined </a:t>
            </a:r>
          </a:p>
          <a:p>
            <a:pPr marL="285750" indent="-285750"/>
            <a:r>
              <a:rPr lang="en-US" sz="2800" b="1" dirty="0" smtClean="0"/>
              <a:t>    as follows : </a:t>
            </a:r>
          </a:p>
          <a:p>
            <a:pPr marL="285750" indent="-285750"/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Binary inputs ( 0/1),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Bipolar targets (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1)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Initial weights and bias equal to 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threshold = 0.2=</a:t>
            </a:r>
            <a:r>
              <a:rPr lang="en-US" sz="2800" b="1" dirty="0" smtClean="0">
                <a:sym typeface="Symbol"/>
              </a:rPr>
              <a:t></a:t>
            </a:r>
            <a:endParaRPr lang="en-US" sz="28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0"/>
          <a:ext cx="4343400" cy="265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x</a:t>
                      </a:r>
                      <a:r>
                        <a:rPr lang="en-US" sz="2800" b="1" baseline="-25000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x</a:t>
                      </a:r>
                      <a:r>
                        <a:rPr lang="en-US" sz="2800" b="1" baseline="-25000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y</a:t>
                      </a:r>
                      <a:endParaRPr lang="en-US" sz="2800" b="1" dirty="0"/>
                    </a:p>
                  </a:txBody>
                  <a:tcPr/>
                </a:tc>
              </a:tr>
              <a:tr h="5840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-1</a:t>
                      </a:r>
                      <a:endParaRPr lang="en-US" sz="2800" b="1" dirty="0"/>
                    </a:p>
                  </a:txBody>
                  <a:tcPr/>
                </a:tc>
              </a:tr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-1</a:t>
                      </a:r>
                      <a:endParaRPr lang="en-US" sz="2800" b="1" dirty="0"/>
                    </a:p>
                  </a:txBody>
                  <a:tcPr/>
                </a:tc>
              </a:tr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-1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3336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0" y="6088559"/>
            <a:ext cx="58567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i="1" dirty="0" err="1">
                <a:solidFill>
                  <a:srgbClr val="FF0066"/>
                </a:solidFill>
              </a:rPr>
              <a:t>Perceptron</a:t>
            </a:r>
            <a:r>
              <a:rPr lang="en-US" sz="4400" b="1" i="1" dirty="0">
                <a:solidFill>
                  <a:srgbClr val="FF0066"/>
                </a:solidFill>
              </a:rPr>
              <a:t> learning rule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152400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0.2=</a:t>
            </a:r>
            <a:r>
              <a:rPr lang="en-US" b="1" dirty="0" smtClean="0">
                <a:sym typeface="Symbol"/>
              </a:rPr>
              <a:t></a:t>
            </a:r>
            <a:endParaRPr lang="en-US" dirty="0"/>
          </a:p>
        </p:txBody>
      </p:sp>
      <p:pic>
        <p:nvPicPr>
          <p:cNvPr id="3133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35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3429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Rule Given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3429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6096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609600"/>
            <a:ext cx="2362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86650" y="609600"/>
            <a:ext cx="165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2819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new weight (1 1 1) and input 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), output=x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+1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657600"/>
            <a:ext cx="34853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3429000"/>
            <a:ext cx="3886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6124575"/>
            <a:ext cx="4572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0" y="4876800"/>
          <a:ext cx="4114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 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not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228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AND GATE : </a:t>
            </a:r>
            <a:r>
              <a:rPr lang="en-US" sz="2400" dirty="0" smtClean="0"/>
              <a:t>Presenting the first input</a:t>
            </a:r>
            <a:endParaRPr lang="en-US" sz="2400" dirty="0"/>
          </a:p>
        </p:txBody>
      </p:sp>
      <p:pic>
        <p:nvPicPr>
          <p:cNvPr id="149914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3429000"/>
            <a:ext cx="13745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11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1000" y="26670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Based on new weight (0 1 0) and input 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)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o/p=</a:t>
            </a:r>
            <a:r>
              <a:rPr lang="en-US" sz="2800" baseline="-25000" dirty="0" smtClean="0"/>
              <a:t>  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0.2 so output for all cases will be 1, i.e. correct for case 1 only 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6000"/>
          </a:blip>
          <a:srcRect/>
          <a:stretch>
            <a:fillRect/>
          </a:stretch>
        </p:blipFill>
        <p:spPr bwMode="auto">
          <a:xfrm>
            <a:off x="7239000" y="4572000"/>
            <a:ext cx="190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00400"/>
            <a:ext cx="36766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4460590"/>
          <a:ext cx="3505200" cy="23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438400"/>
              </a:tblGrid>
              <a:tr h="3415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/>
                </a:tc>
              </a:tr>
              <a:tr h="3415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39413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not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434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not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</a:tr>
              <a:tr h="60434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0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not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2667000"/>
            <a:ext cx="1095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/>
          </a:blip>
          <a:srcRect/>
          <a:stretch>
            <a:fillRect/>
          </a:stretch>
        </p:blipFill>
        <p:spPr bwMode="auto">
          <a:xfrm>
            <a:off x="228600" y="4038600"/>
            <a:ext cx="8610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Presenting the third input yields the following  </a:t>
            </a:r>
            <a:endParaRPr lang="en-US" sz="2400" dirty="0"/>
          </a:p>
        </p:txBody>
      </p:sp>
      <p:pic>
        <p:nvPicPr>
          <p:cNvPr id="313347" name="Picture 3"/>
          <p:cNvPicPr>
            <a:picLocks noChangeAspect="1" noChangeArrowheads="1"/>
          </p:cNvPicPr>
          <p:nvPr/>
        </p:nvPicPr>
        <p:blipFill>
          <a:blip r:embed="rId3" cstate="print">
            <a:lum bright="-28000"/>
          </a:blip>
          <a:srcRect/>
          <a:stretch>
            <a:fillRect/>
          </a:stretch>
        </p:blipFill>
        <p:spPr bwMode="auto">
          <a:xfrm>
            <a:off x="0" y="914400"/>
            <a:ext cx="8839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514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Response of net will be negative (correct) for all inputs,( as net=-1 for all four cases, so output = -1 for all cases,  </a:t>
            </a:r>
            <a:r>
              <a:rPr lang="en-US" sz="2400" dirty="0" smtClean="0">
                <a:solidFill>
                  <a:srgbClr val="002060"/>
                </a:solidFill>
              </a:rPr>
              <a:t>incorrect for  first input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Presenting the fourth input yields the following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57671"/>
            <a:ext cx="873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response for all of the input patterns is negative for the weights derived; but since </a:t>
            </a:r>
            <a:r>
              <a:rPr lang="en-US" sz="2400" dirty="0" smtClean="0">
                <a:solidFill>
                  <a:srgbClr val="FF0000"/>
                </a:solidFill>
              </a:rPr>
              <a:t>the response for the input pattern (1,1) is not correct, we need to perform one more EPOCH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0"/>
            <a:ext cx="1095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SECOND EPOCH, FIRST TRAINING INPUT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14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0"/>
            <a:ext cx="2708350" cy="17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372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0" y="533400"/>
            <a:ext cx="9144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373" name="Picture 5"/>
          <p:cNvPicPr>
            <a:picLocks noChangeAspect="1" noChangeArrowheads="1"/>
          </p:cNvPicPr>
          <p:nvPr/>
        </p:nvPicPr>
        <p:blipFill>
          <a:blip r:embed="rId4" cstate="print">
            <a:lum bright="-22000"/>
          </a:blip>
          <a:srcRect/>
          <a:stretch>
            <a:fillRect/>
          </a:stretch>
        </p:blipFill>
        <p:spPr bwMode="auto">
          <a:xfrm>
            <a:off x="0" y="2743200"/>
            <a:ext cx="3905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response of the net will now be correct for (1,1) , but not correct for other three inputs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5908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new weight (1 1 0) and input (x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 )</a:t>
            </a:r>
            <a:r>
              <a:rPr lang="en-US" sz="2000" b="1" baseline="-25000" dirty="0" smtClean="0"/>
              <a:t>    </a:t>
            </a:r>
            <a:endParaRPr lang="en-US" sz="2000" b="1" dirty="0" smtClean="0"/>
          </a:p>
          <a:p>
            <a:r>
              <a:rPr lang="en-US" sz="2000" b="1" dirty="0" smtClean="0"/>
              <a:t>Output =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+ x</a:t>
            </a:r>
            <a:r>
              <a:rPr lang="en-US" sz="2000" b="1" baseline="-25000" dirty="0" smtClean="0"/>
              <a:t>2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9200" y="4876800"/>
          <a:ext cx="4114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 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1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0 not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8625" y="3657600"/>
            <a:ext cx="1095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2" cstate="print">
            <a:lum bright="-13000"/>
          </a:blip>
          <a:srcRect/>
          <a:stretch>
            <a:fillRect/>
          </a:stretch>
        </p:blipFill>
        <p:spPr bwMode="auto">
          <a:xfrm>
            <a:off x="0" y="533400"/>
            <a:ext cx="850843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SECOND EPOCH, SECOND TRAINING INPUT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962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Response of net will now be correct ( negative) for (1,0) and (0,0) and response for (0,1) and (1,1) will be 0, not correct should 1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new weight (0 1 -1) , output =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-1 </a:t>
            </a:r>
            <a:endParaRPr lang="en-US" sz="2400" dirty="0"/>
          </a:p>
        </p:txBody>
      </p:sp>
      <p:pic>
        <p:nvPicPr>
          <p:cNvPr id="8939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455" y="3352800"/>
            <a:ext cx="405754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3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971800"/>
            <a:ext cx="3358721" cy="105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4114800"/>
          <a:ext cx="4572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</a:t>
                      </a:r>
                      <a:endParaRPr lang="en-US" sz="20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0,not1 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-1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-1  </a:t>
                      </a:r>
                      <a:endParaRPr lang="en-US" sz="2000" b="1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0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-1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-1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895600"/>
            <a:ext cx="1095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EPOCH, THIRD TRAINING INPUT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 WILL BE NEGATIVE FOR ALL INPUTS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962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EPOCH, FOURTH TRAINING INPUT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32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 WILL BE NEGATIVE FOR ALL INPUTS</a:t>
            </a:r>
            <a:endParaRPr lang="en-US" b="1" dirty="0"/>
          </a:p>
        </p:txBody>
      </p:sp>
      <p:pic>
        <p:nvPicPr>
          <p:cNvPr id="726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7715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1</cp:revision>
  <dcterms:created xsi:type="dcterms:W3CDTF">2006-08-16T00:00:00Z</dcterms:created>
  <dcterms:modified xsi:type="dcterms:W3CDTF">2016-09-21T10:53:49Z</dcterms:modified>
</cp:coreProperties>
</file>