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2/14/2025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2/14/2025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TITLE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IN" sz="3200" dirty="0">
                <a:solidFill>
                  <a:srgbClr val="0F0F0F"/>
                </a:solidFill>
                <a:ea typeface="+mn-lt"/>
                <a:cs typeface="+mn-lt"/>
              </a:rPr>
              <a:t>In 4 to 5 lines( write in precise words)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IN" dirty="0"/>
              <a:t>Mention libraries, platforms, 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800" b="1" dirty="0">
                <a:solidFill>
                  <a:srgbClr val="0F0F0F"/>
                </a:solidFill>
              </a:rPr>
              <a:t>What makes this project stand out from other project(Unique features)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Who are the end users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D7125-AC62-752D-6E68-9EB88BCC6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Screenshots of the outcome (min 3)</a:t>
            </a:r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Conclude your project concerning your 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Make sure that there should be readme file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www.w3.org/XML/1998/namespace"/>
    <ds:schemaRef ds:uri="http://purl.org/dc/dcmitype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fadb41d3-f9cb-40fb-903c-8cacaba95bb5"/>
    <ds:schemaRef ds:uri="b30265f8-c5e2-4918-b4a1-b977299ca3e2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26</TotalTime>
  <Words>108</Words>
  <Application>Microsoft Office PowerPoint</Application>
  <PresentationFormat>Widescreen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PROJECT TITLE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LENOVO</cp:lastModifiedBy>
  <cp:revision>25</cp:revision>
  <dcterms:created xsi:type="dcterms:W3CDTF">2021-05-26T16:50:10Z</dcterms:created>
  <dcterms:modified xsi:type="dcterms:W3CDTF">2025-02-14T10:44:12Z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