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5" r:id="rId13"/>
    <p:sldId id="2146847062" r:id="rId14"/>
    <p:sldId id="2146847061" r:id="rId15"/>
    <p:sldId id="2146847055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reyas-kumar-M/InvisiblePixels/tree/mai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</a:t>
            </a: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hiding in images using steganography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7190" y="4595158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 Shreyas Kumar M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: NMAM Institute of Technology,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Nitte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: Computer Science Engineering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This project provides a </a:t>
            </a:r>
            <a:r>
              <a:rPr lang="en-US" sz="2000" b="1" dirty="0"/>
              <a:t>reliable and secure</a:t>
            </a:r>
            <a:r>
              <a:rPr lang="en-US" sz="2000" dirty="0"/>
              <a:t> method for hiding messages in images using Python and OpenCV. By leveraging </a:t>
            </a:r>
            <a:r>
              <a:rPr lang="en-US" sz="2000" b="1" dirty="0"/>
              <a:t>LSB steganography</a:t>
            </a:r>
            <a:r>
              <a:rPr lang="en-US" sz="2000" dirty="0"/>
              <a:t>, it allows covert communication </a:t>
            </a:r>
            <a:r>
              <a:rPr lang="en-US" sz="2000" b="1" dirty="0"/>
              <a:t>without altering image quality</a:t>
            </a:r>
            <a:r>
              <a:rPr lang="en-US" sz="2000" dirty="0"/>
              <a:t>. The addition of </a:t>
            </a:r>
            <a:r>
              <a:rPr lang="en-US" sz="2000" b="1" dirty="0"/>
              <a:t>passcode protection</a:t>
            </a:r>
            <a:r>
              <a:rPr lang="en-US" sz="2000" dirty="0"/>
              <a:t> enhances security, making it a </a:t>
            </a:r>
            <a:r>
              <a:rPr lang="en-US" sz="2000" b="1" dirty="0"/>
              <a:t>practical solution for private messaging</a:t>
            </a:r>
            <a:r>
              <a:rPr lang="en-US" sz="2000" dirty="0"/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hlinkClick r:id="rId2"/>
              </a:rPr>
              <a:t>https://github.com/shreyas-kumar-M/InvisiblePixels/tree/main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/>
              <a:t>AES Encryption Before Embedding</a:t>
            </a:r>
            <a:r>
              <a:rPr lang="en-IN" sz="2000" dirty="0"/>
              <a:t> – Adding an extra security layer before storing data in images.</a:t>
            </a:r>
          </a:p>
          <a:p>
            <a:r>
              <a:rPr lang="en-IN" sz="2000" b="1" dirty="0"/>
              <a:t>Support for Multiple Image Formats</a:t>
            </a:r>
            <a:r>
              <a:rPr lang="en-IN" sz="2000" dirty="0"/>
              <a:t> – Expanding beyond PNG to JPEG and BMP.</a:t>
            </a:r>
          </a:p>
          <a:p>
            <a:r>
              <a:rPr lang="en-IN" sz="2000" b="1" dirty="0"/>
              <a:t>GUI-Based Application</a:t>
            </a:r>
            <a:r>
              <a:rPr lang="en-IN" sz="2000" dirty="0"/>
              <a:t> – Creating a </a:t>
            </a:r>
            <a:r>
              <a:rPr lang="en-IN" sz="2000" b="1" dirty="0"/>
              <a:t>user-friendly interface</a:t>
            </a:r>
            <a:r>
              <a:rPr lang="en-IN" sz="2000" dirty="0"/>
              <a:t> for non-technical users.</a:t>
            </a:r>
          </a:p>
          <a:p>
            <a:r>
              <a:rPr lang="en-IN" sz="2000" b="1" dirty="0"/>
              <a:t>Mobile Application</a:t>
            </a:r>
            <a:r>
              <a:rPr lang="en-IN" sz="2000" dirty="0"/>
              <a:t> – Implementing the project for </a:t>
            </a:r>
            <a:r>
              <a:rPr lang="en-IN" sz="2000" b="1" dirty="0"/>
              <a:t>Android and iOS devices</a:t>
            </a:r>
            <a:r>
              <a:rPr lang="en-IN" sz="2000" dirty="0"/>
              <a:t>.</a:t>
            </a:r>
          </a:p>
          <a:p>
            <a:r>
              <a:rPr lang="en-IN" sz="2000" b="1" dirty="0"/>
              <a:t>Larger Storage Capacity</a:t>
            </a:r>
            <a:r>
              <a:rPr lang="en-IN" sz="2000" dirty="0"/>
              <a:t> – Optimizing encoding techniques to store </a:t>
            </a:r>
            <a:r>
              <a:rPr lang="en-IN" sz="2000" b="1" dirty="0"/>
              <a:t>larger messages</a:t>
            </a:r>
            <a:r>
              <a:rPr lang="en-IN" sz="2000" dirty="0"/>
              <a:t> within images.</a:t>
            </a:r>
          </a:p>
          <a:p>
            <a:pPr marL="305435" indent="-305435"/>
            <a:endParaRPr lang="en-US" sz="2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820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0B36A9DF-FD3F-4EB3-9A85-B277880EC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301750"/>
            <a:ext cx="11029950" cy="3799639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endParaRPr dirty="0"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100" dirty="0">
                <a:cs typeface="Arial" panose="020B0604020202020204" pitchFamily="34" charset="0"/>
              </a:rPr>
              <a:t>With the increasing need for secure communication, traditional encryption methods are often targeted by attackers. This project addresses the problem of </a:t>
            </a:r>
            <a:r>
              <a:rPr lang="en-US" sz="2100" b="1" dirty="0">
                <a:cs typeface="Arial" panose="020B0604020202020204" pitchFamily="34" charset="0"/>
              </a:rPr>
              <a:t>covert message transmission</a:t>
            </a:r>
            <a:r>
              <a:rPr lang="en-US" sz="2100" dirty="0">
                <a:cs typeface="Arial" panose="020B0604020202020204" pitchFamily="34" charset="0"/>
              </a:rPr>
              <a:t> by embedding secret messages inside images using </a:t>
            </a:r>
            <a:r>
              <a:rPr lang="en-US" sz="2100" b="1" dirty="0">
                <a:cs typeface="Arial" panose="020B0604020202020204" pitchFamily="34" charset="0"/>
              </a:rPr>
              <a:t>Least Significant Bit (LSB) steganography</a:t>
            </a:r>
            <a:r>
              <a:rPr lang="en-US" sz="2100" dirty="0">
                <a:cs typeface="Arial" panose="020B0604020202020204" pitchFamily="34" charset="0"/>
              </a:rPr>
              <a:t>. The method ensures </a:t>
            </a:r>
            <a:r>
              <a:rPr lang="en-US" sz="2100" b="1" dirty="0">
                <a:cs typeface="Arial" panose="020B0604020202020204" pitchFamily="34" charset="0"/>
              </a:rPr>
              <a:t>minimal image distortion</a:t>
            </a:r>
            <a:r>
              <a:rPr lang="en-US" sz="2100" dirty="0">
                <a:cs typeface="Arial" panose="020B0604020202020204" pitchFamily="34" charset="0"/>
              </a:rPr>
              <a:t> while adding a layer of </a:t>
            </a:r>
            <a:r>
              <a:rPr lang="en-US" sz="2100" b="1" dirty="0">
                <a:cs typeface="Arial" panose="020B0604020202020204" pitchFamily="34" charset="0"/>
              </a:rPr>
              <a:t>passcode protection</a:t>
            </a:r>
            <a:r>
              <a:rPr lang="en-US" sz="2100" dirty="0">
                <a:cs typeface="Arial" panose="020B0604020202020204" pitchFamily="34" charset="0"/>
              </a:rPr>
              <a:t> for security.</a:t>
            </a:r>
            <a:endParaRPr sz="21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54B2A3B-5897-47E7-AE85-9BCB699BCB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1325" y="3207812"/>
            <a:ext cx="1074396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Python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The primary programming language for the implementation.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OpenCV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Used for image processing and pixel manipulation.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NumPy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Helps handle image arrays efficiently.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PNG Image Format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Chosen to avoid compression loss and ensure accurate message retrieval.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cs typeface="Arial" panose="020B0604020202020204" pitchFamily="34" charset="0"/>
              </a:rPr>
              <a:t> Uses Least Significant Bit (LSB) steganography for hiding data.</a:t>
            </a:r>
          </a:p>
          <a:p>
            <a:r>
              <a:rPr lang="en-IN" sz="2000" dirty="0">
                <a:cs typeface="Arial" panose="020B0604020202020204" pitchFamily="34" charset="0"/>
              </a:rPr>
              <a:t> Passcode-protected encryption &amp; decryption.</a:t>
            </a:r>
          </a:p>
          <a:p>
            <a:r>
              <a:rPr lang="en-IN" sz="2000" dirty="0">
                <a:cs typeface="Arial" panose="020B0604020202020204" pitchFamily="34" charset="0"/>
              </a:rPr>
              <a:t> Secure data transmission with minimal visual alteration.</a:t>
            </a:r>
            <a:endParaRPr lang="en-IN" sz="2000" b="1" dirty="0">
              <a:solidFill>
                <a:srgbClr val="0F0F0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cs typeface="Arial" panose="020B0604020202020204" pitchFamily="34" charset="0"/>
              </a:rPr>
              <a:t>Individuals requiring secure message transmission.</a:t>
            </a:r>
          </a:p>
          <a:p>
            <a:r>
              <a:rPr lang="en-US" sz="2000" dirty="0">
                <a:cs typeface="Arial" panose="020B0604020202020204" pitchFamily="34" charset="0"/>
              </a:rPr>
              <a:t>Cybersecurity professionals for covert communication.</a:t>
            </a:r>
          </a:p>
          <a:p>
            <a:r>
              <a:rPr lang="en-US" sz="2000" dirty="0">
                <a:cs typeface="Arial" panose="020B0604020202020204" pitchFamily="34" charset="0"/>
              </a:rPr>
              <a:t> Privacy-conscious users.</a:t>
            </a:r>
            <a:endParaRPr lang="en-IN" sz="2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9DE9BE-C654-456E-AF74-9E9CEF8C8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9290" y="2251885"/>
            <a:ext cx="4332710" cy="31461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E7A8F1-8BBD-40E2-9D0D-9BFF07C88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111" y="1348567"/>
            <a:ext cx="3854816" cy="49992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8B4D67-15B9-408E-86EE-1611A3163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48567"/>
            <a:ext cx="3817977" cy="495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AA0042B-B3A4-46C5-BDF8-EB68EE7F7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091" y="1808150"/>
            <a:ext cx="5186718" cy="3241699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284C55D-B133-4087-A5E9-390BBA84F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1054" y="769834"/>
            <a:ext cx="5864946" cy="6013769"/>
          </a:xfrm>
        </p:spPr>
      </p:pic>
    </p:spTree>
    <p:extLst>
      <p:ext uri="{BB962C8B-B14F-4D97-AF65-F5344CB8AC3E}">
        <p14:creationId xmlns:p14="http://schemas.microsoft.com/office/powerpoint/2010/main" val="600793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0DEFF6B-2F33-42FA-9FDF-09830360A8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6951" y="593558"/>
            <a:ext cx="5826628" cy="6036660"/>
          </a:xfrm>
        </p:spPr>
      </p:pic>
    </p:spTree>
    <p:extLst>
      <p:ext uri="{BB962C8B-B14F-4D97-AF65-F5344CB8AC3E}">
        <p14:creationId xmlns:p14="http://schemas.microsoft.com/office/powerpoint/2010/main" val="147515216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fadb41d3-f9cb-40fb-903c-8cacaba95bb5"/>
    <ds:schemaRef ds:uri="b30265f8-c5e2-4918-b4a1-b977299ca3e2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120</TotalTime>
  <Words>338</Words>
  <Application>Microsoft Office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 </vt:lpstr>
      <vt:lpstr>OUTLINE</vt:lpstr>
      <vt:lpstr>Problem Statement</vt:lpstr>
      <vt:lpstr>Technology  used</vt:lpstr>
      <vt:lpstr>Wow factors</vt:lpstr>
      <vt:lpstr>End users</vt:lpstr>
      <vt:lpstr>Results</vt:lpstr>
      <vt:lpstr>PowerPoint Presentation</vt:lpstr>
      <vt:lpstr>PowerPoint Presentation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LENOVO</cp:lastModifiedBy>
  <cp:revision>31</cp:revision>
  <dcterms:created xsi:type="dcterms:W3CDTF">2021-05-26T16:50:10Z</dcterms:created>
  <dcterms:modified xsi:type="dcterms:W3CDTF">2025-02-14T18:49:53Z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